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5143500" cx="9144000"/>
  <p:notesSz cx="6858000" cy="9144000"/>
  <p:embeddedFontLst>
    <p:embeddedFont>
      <p:font typeface="Montserrat Black"/>
      <p:bold r:id="rId14"/>
      <p:boldItalic r:id="rId15"/>
    </p:embeddedFont>
    <p:embeddedFont>
      <p:font typeface="Cabin"/>
      <p:regular r:id="rId16"/>
      <p:bold r:id="rId17"/>
      <p:italic r:id="rId18"/>
      <p:boldItalic r:id="rId19"/>
    </p:embeddedFont>
    <p:embeddedFont>
      <p:font typeface="Montserrat ExtraBold"/>
      <p:bold r:id="rId20"/>
      <p:boldItalic r:id="rId21"/>
    </p:embeddedFont>
    <p:embeddedFont>
      <p:font typeface="Century Gothic"/>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MontserratExtraBold-bold.fntdata"/><Relationship Id="rId22" Type="http://schemas.openxmlformats.org/officeDocument/2006/relationships/font" Target="fonts/CenturyGothic-regular.fntdata"/><Relationship Id="rId21" Type="http://schemas.openxmlformats.org/officeDocument/2006/relationships/font" Target="fonts/MontserratExtraBold-boldItalic.fntdata"/><Relationship Id="rId24" Type="http://schemas.openxmlformats.org/officeDocument/2006/relationships/font" Target="fonts/CenturyGothic-italic.fntdata"/><Relationship Id="rId23" Type="http://schemas.openxmlformats.org/officeDocument/2006/relationships/font" Target="fonts/CenturyGothic-bold.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5" Type="http://schemas.openxmlformats.org/officeDocument/2006/relationships/font" Target="fonts/CenturyGothic-boldItalic.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font" Target="fonts/MontserratBlack-boldItalic.fntdata"/><Relationship Id="rId14" Type="http://schemas.openxmlformats.org/officeDocument/2006/relationships/font" Target="fonts/MontserratBlack-bold.fntdata"/><Relationship Id="rId17" Type="http://schemas.openxmlformats.org/officeDocument/2006/relationships/font" Target="fonts/Cabin-bold.fntdata"/><Relationship Id="rId16" Type="http://schemas.openxmlformats.org/officeDocument/2006/relationships/font" Target="fonts/Cabin-regular.fntdata"/><Relationship Id="rId19" Type="http://schemas.openxmlformats.org/officeDocument/2006/relationships/font" Target="fonts/Cabin-boldItalic.fntdata"/><Relationship Id="rId18" Type="http://schemas.openxmlformats.org/officeDocument/2006/relationships/font" Target="fonts/Cabin-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0" name="Shape 390"/>
        <p:cNvGrpSpPr/>
        <p:nvPr/>
      </p:nvGrpSpPr>
      <p:grpSpPr>
        <a:xfrm>
          <a:off x="0" y="0"/>
          <a:ext cx="0" cy="0"/>
          <a:chOff x="0" y="0"/>
          <a:chExt cx="0" cy="0"/>
        </a:xfrm>
      </p:grpSpPr>
      <p:sp>
        <p:nvSpPr>
          <p:cNvPr id="391" name="Google Shape;391;g33da204cd02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2" name="Google Shape;392;g33da204cd02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
              <a:t>Welcome to the practice FAM Scenarios. In this first scenario, we’ll review 5 FAM categories: Credit, legal, adult education, child education and childcare. We’ll first review each category before I introduce the scenario. Remember to continue reviewing the manual, as this has the most comprehensive information for each category. </a:t>
            </a:r>
            <a:endParaRPr/>
          </a:p>
        </p:txBody>
      </p:sp>
      <p:sp>
        <p:nvSpPr>
          <p:cNvPr id="393" name="Google Shape;393;g33da204cd02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7" name="Shape 397"/>
        <p:cNvGrpSpPr/>
        <p:nvPr/>
      </p:nvGrpSpPr>
      <p:grpSpPr>
        <a:xfrm>
          <a:off x="0" y="0"/>
          <a:ext cx="0" cy="0"/>
          <a:chOff x="0" y="0"/>
          <a:chExt cx="0" cy="0"/>
        </a:xfrm>
      </p:grpSpPr>
      <p:sp>
        <p:nvSpPr>
          <p:cNvPr id="398" name="Google Shape;398;g33da204cd02_0_4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9" name="Google Shape;399;g33da204cd02_0_4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First, we’ll dig into the credit category. Some of the most common credit issues are not knowing credit status at all, having a low credit score, evictions, no credit history, or outstanding debt.</a:t>
            </a:r>
            <a:endParaRPr sz="1200">
              <a:solidFill>
                <a:schemeClr val="dk1"/>
              </a:solidFill>
              <a:latin typeface="Calibri"/>
              <a:ea typeface="Calibri"/>
              <a:cs typeface="Calibri"/>
              <a:sym typeface="Calibri"/>
            </a:endParaRPr>
          </a:p>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0" name="Shape 420"/>
        <p:cNvGrpSpPr/>
        <p:nvPr/>
      </p:nvGrpSpPr>
      <p:grpSpPr>
        <a:xfrm>
          <a:off x="0" y="0"/>
          <a:ext cx="0" cy="0"/>
          <a:chOff x="0" y="0"/>
          <a:chExt cx="0" cy="0"/>
        </a:xfrm>
      </p:grpSpPr>
      <p:sp>
        <p:nvSpPr>
          <p:cNvPr id="421" name="Google Shape;421;g1ff18b49f31_1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2" name="Google Shape;422;g1ff18b49f31_1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Font typeface="Arial"/>
              <a:buNone/>
            </a:pPr>
            <a:r>
              <a:rPr lang="en">
                <a:solidFill>
                  <a:schemeClr val="dk1"/>
                </a:solidFill>
              </a:rPr>
              <a:t>We score this category according the head of household with the highest need. To do this, we need to answer a couple of questions. </a:t>
            </a:r>
            <a:endParaRPr>
              <a:solidFill>
                <a:schemeClr val="dk1"/>
              </a:solidFill>
            </a:endParaRPr>
          </a:p>
          <a:p>
            <a:pPr indent="0" lvl="0" marL="0" rtl="0" algn="l">
              <a:spcBef>
                <a:spcPts val="0"/>
              </a:spcBef>
              <a:spcAft>
                <a:spcPts val="0"/>
              </a:spcAft>
              <a:buClr>
                <a:schemeClr val="dk1"/>
              </a:buClr>
              <a:buFont typeface="Arial"/>
              <a:buNone/>
            </a:pPr>
            <a:r>
              <a:t/>
            </a:r>
            <a:endParaRPr>
              <a:solidFill>
                <a:schemeClr val="dk1"/>
              </a:solidFill>
            </a:endParaRPr>
          </a:p>
          <a:p>
            <a:pPr indent="0" lvl="0" marL="0" rtl="0" algn="l">
              <a:spcBef>
                <a:spcPts val="0"/>
              </a:spcBef>
              <a:spcAft>
                <a:spcPts val="0"/>
              </a:spcAft>
              <a:buClr>
                <a:schemeClr val="dk1"/>
              </a:buClr>
              <a:buFont typeface="Arial"/>
              <a:buNone/>
            </a:pPr>
            <a:r>
              <a:rPr lang="en">
                <a:solidFill>
                  <a:schemeClr val="dk1"/>
                </a:solidFill>
              </a:rPr>
              <a:t>First – is there a credit report within the last 12 months? If not, we can’t be sure how credit will be a barrier so we score a 1</a:t>
            </a:r>
            <a:endParaRPr>
              <a:solidFill>
                <a:schemeClr val="dk1"/>
              </a:solidFill>
            </a:endParaRPr>
          </a:p>
          <a:p>
            <a:pPr indent="0" lvl="0" marL="0" rtl="0" algn="l">
              <a:spcBef>
                <a:spcPts val="0"/>
              </a:spcBef>
              <a:spcAft>
                <a:spcPts val="0"/>
              </a:spcAft>
              <a:buClr>
                <a:schemeClr val="dk1"/>
              </a:buClr>
              <a:buFont typeface="Arial"/>
              <a:buNone/>
            </a:pPr>
            <a:r>
              <a:rPr lang="en">
                <a:solidFill>
                  <a:schemeClr val="dk1"/>
                </a:solidFill>
              </a:rPr>
              <a:t> </a:t>
            </a:r>
            <a:endParaRPr>
              <a:solidFill>
                <a:schemeClr val="dk1"/>
              </a:solidFill>
            </a:endParaRPr>
          </a:p>
          <a:p>
            <a:pPr indent="0" lvl="0" marL="0" rtl="0" algn="l">
              <a:spcBef>
                <a:spcPts val="0"/>
              </a:spcBef>
              <a:spcAft>
                <a:spcPts val="0"/>
              </a:spcAft>
              <a:buClr>
                <a:schemeClr val="dk1"/>
              </a:buClr>
              <a:buFont typeface="Arial"/>
              <a:buNone/>
            </a:pPr>
            <a:r>
              <a:rPr lang="en">
                <a:solidFill>
                  <a:schemeClr val="dk1"/>
                </a:solidFill>
              </a:rPr>
              <a:t>But if there is a credit report, we ask if credit is a barrier to housing – if it is not, then it’s a 5. </a:t>
            </a:r>
            <a:endParaRPr>
              <a:solidFill>
                <a:schemeClr val="dk1"/>
              </a:solidFill>
            </a:endParaRPr>
          </a:p>
          <a:p>
            <a:pPr indent="0" lvl="0" marL="0" rtl="0" algn="l">
              <a:spcBef>
                <a:spcPts val="0"/>
              </a:spcBef>
              <a:spcAft>
                <a:spcPts val="0"/>
              </a:spcAft>
              <a:buClr>
                <a:schemeClr val="dk1"/>
              </a:buClr>
              <a:buFont typeface="Arial"/>
              <a:buNone/>
            </a:pPr>
            <a:r>
              <a:t/>
            </a:r>
            <a:endParaRPr>
              <a:solidFill>
                <a:schemeClr val="dk1"/>
              </a:solidFill>
            </a:endParaRPr>
          </a:p>
          <a:p>
            <a:pPr indent="0" lvl="0" marL="0" rtl="0" algn="l">
              <a:spcBef>
                <a:spcPts val="0"/>
              </a:spcBef>
              <a:spcAft>
                <a:spcPts val="0"/>
              </a:spcAft>
              <a:buClr>
                <a:schemeClr val="dk1"/>
              </a:buClr>
              <a:buFont typeface="Arial"/>
              <a:buNone/>
            </a:pPr>
            <a:r>
              <a:rPr lang="en">
                <a:solidFill>
                  <a:schemeClr val="dk1"/>
                </a:solidFill>
              </a:rPr>
              <a:t>If credit </a:t>
            </a:r>
            <a:r>
              <a:rPr i="1" lang="en">
                <a:solidFill>
                  <a:schemeClr val="dk1"/>
                </a:solidFill>
              </a:rPr>
              <a:t>is</a:t>
            </a:r>
            <a:r>
              <a:rPr lang="en">
                <a:solidFill>
                  <a:schemeClr val="dk1"/>
                </a:solidFill>
              </a:rPr>
              <a:t> as barrier to housing, then we’re at a 2, 3, or 4.</a:t>
            </a:r>
            <a:endParaRPr>
              <a:solidFill>
                <a:schemeClr val="dk1"/>
              </a:solidFill>
            </a:endParaRPr>
          </a:p>
          <a:p>
            <a:pPr indent="0" lvl="0" marL="0" rtl="0" algn="l">
              <a:spcBef>
                <a:spcPts val="0"/>
              </a:spcBef>
              <a:spcAft>
                <a:spcPts val="0"/>
              </a:spcAft>
              <a:buClr>
                <a:schemeClr val="dk1"/>
              </a:buClr>
              <a:buFont typeface="Arial"/>
              <a:buNone/>
            </a:pPr>
            <a:r>
              <a:rPr lang="en">
                <a:solidFill>
                  <a:schemeClr val="dk1"/>
                </a:solidFill>
              </a:rPr>
              <a:t>Two means the client is getting started by having information, referrals, and a plan to address credit-related barriers. </a:t>
            </a:r>
            <a:endParaRPr>
              <a:solidFill>
                <a:schemeClr val="dk1"/>
              </a:solidFill>
            </a:endParaRPr>
          </a:p>
          <a:p>
            <a:pPr indent="0" lvl="0" marL="0" rtl="0" algn="l">
              <a:spcBef>
                <a:spcPts val="0"/>
              </a:spcBef>
              <a:spcAft>
                <a:spcPts val="0"/>
              </a:spcAft>
              <a:buClr>
                <a:schemeClr val="dk1"/>
              </a:buClr>
              <a:buFont typeface="Arial"/>
              <a:buNone/>
            </a:pPr>
            <a:r>
              <a:rPr lang="en">
                <a:solidFill>
                  <a:schemeClr val="dk1"/>
                </a:solidFill>
              </a:rPr>
              <a:t>Three is in the process of addressing the barrier, and four indicates at least one issue has been resolved with Compass.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6" name="Shape 456"/>
        <p:cNvGrpSpPr/>
        <p:nvPr/>
      </p:nvGrpSpPr>
      <p:grpSpPr>
        <a:xfrm>
          <a:off x="0" y="0"/>
          <a:ext cx="0" cy="0"/>
          <a:chOff x="0" y="0"/>
          <a:chExt cx="0" cy="0"/>
        </a:xfrm>
      </p:grpSpPr>
      <p:sp>
        <p:nvSpPr>
          <p:cNvPr id="457" name="Google Shape;457;g33da204cd02_0_5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58" name="Google Shape;458;g33da204cd02_0_5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Font typeface="Arial"/>
              <a:buNone/>
            </a:pPr>
            <a:r>
              <a:rPr lang="en">
                <a:solidFill>
                  <a:schemeClr val="dk1"/>
                </a:solidFill>
              </a:rPr>
              <a:t>The legal category assesses legal issues that could be a barriers to housing. Common issues include past eviction, immigration issues, warrants, prior convictions, issues with benefits, and custody issues. You can check out the manual for useful follow-up and detail questions for each of these potential legal issues.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8" name="Shape 468"/>
        <p:cNvGrpSpPr/>
        <p:nvPr/>
      </p:nvGrpSpPr>
      <p:grpSpPr>
        <a:xfrm>
          <a:off x="0" y="0"/>
          <a:ext cx="0" cy="0"/>
          <a:chOff x="0" y="0"/>
          <a:chExt cx="0" cy="0"/>
        </a:xfrm>
      </p:grpSpPr>
      <p:sp>
        <p:nvSpPr>
          <p:cNvPr id="469" name="Google Shape;469;g33da204cd02_0_5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70" name="Google Shape;470;g33da204cd02_0_5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Font typeface="Arial"/>
              <a:buNone/>
            </a:pPr>
            <a:r>
              <a:rPr lang="en">
                <a:solidFill>
                  <a:schemeClr val="dk1"/>
                </a:solidFill>
              </a:rPr>
              <a:t>Clients may have multiple legal issues – so we score this category on the primary issue the client is working on while at Compass. </a:t>
            </a:r>
            <a:endParaRPr>
              <a:solidFill>
                <a:schemeClr val="dk1"/>
              </a:solidFill>
            </a:endParaRPr>
          </a:p>
          <a:p>
            <a:pPr indent="0" lvl="0" marL="0" rtl="0" algn="l">
              <a:spcBef>
                <a:spcPts val="0"/>
              </a:spcBef>
              <a:spcAft>
                <a:spcPts val="0"/>
              </a:spcAft>
              <a:buClr>
                <a:schemeClr val="dk1"/>
              </a:buClr>
              <a:buFont typeface="Arial"/>
              <a:buNone/>
            </a:pPr>
            <a:r>
              <a:t/>
            </a:r>
            <a:endParaRPr>
              <a:solidFill>
                <a:schemeClr val="dk1"/>
              </a:solidFill>
            </a:endParaRPr>
          </a:p>
          <a:p>
            <a:pPr indent="0" lvl="0" marL="0" rtl="0" algn="l">
              <a:spcBef>
                <a:spcPts val="0"/>
              </a:spcBef>
              <a:spcAft>
                <a:spcPts val="0"/>
              </a:spcAft>
              <a:buClr>
                <a:schemeClr val="dk1"/>
              </a:buClr>
              <a:buFont typeface="Arial"/>
              <a:buNone/>
            </a:pPr>
            <a:r>
              <a:rPr lang="en">
                <a:solidFill>
                  <a:schemeClr val="dk1"/>
                </a:solidFill>
              </a:rPr>
              <a:t>The first question is whether there is a legal issue at all – if no, then the score is a 5.</a:t>
            </a:r>
            <a:endParaRPr>
              <a:solidFill>
                <a:schemeClr val="dk1"/>
              </a:solidFill>
            </a:endParaRPr>
          </a:p>
          <a:p>
            <a:pPr indent="0" lvl="0" marL="0" rtl="0" algn="l">
              <a:spcBef>
                <a:spcPts val="0"/>
              </a:spcBef>
              <a:spcAft>
                <a:spcPts val="0"/>
              </a:spcAft>
              <a:buClr>
                <a:schemeClr val="dk1"/>
              </a:buClr>
              <a:buFont typeface="Arial"/>
              <a:buNone/>
            </a:pPr>
            <a:r>
              <a:t/>
            </a:r>
            <a:endParaRPr>
              <a:solidFill>
                <a:schemeClr val="dk1"/>
              </a:solidFill>
            </a:endParaRPr>
          </a:p>
          <a:p>
            <a:pPr indent="0" lvl="0" marL="0" rtl="0" algn="l">
              <a:spcBef>
                <a:spcPts val="0"/>
              </a:spcBef>
              <a:spcAft>
                <a:spcPts val="0"/>
              </a:spcAft>
              <a:buClr>
                <a:schemeClr val="dk1"/>
              </a:buClr>
              <a:buFont typeface="Arial"/>
              <a:buNone/>
            </a:pPr>
            <a:r>
              <a:rPr lang="en">
                <a:solidFill>
                  <a:schemeClr val="dk1"/>
                </a:solidFill>
              </a:rPr>
              <a:t> If the client had a legal issue but resolved it while at Compass, that is a 4. </a:t>
            </a:r>
            <a:endParaRPr>
              <a:solidFill>
                <a:schemeClr val="dk1"/>
              </a:solidFill>
            </a:endParaRPr>
          </a:p>
          <a:p>
            <a:pPr indent="0" lvl="0" marL="0" rtl="0" algn="l">
              <a:spcBef>
                <a:spcPts val="0"/>
              </a:spcBef>
              <a:spcAft>
                <a:spcPts val="0"/>
              </a:spcAft>
              <a:buClr>
                <a:schemeClr val="dk1"/>
              </a:buClr>
              <a:buFont typeface="Arial"/>
              <a:buNone/>
            </a:pPr>
            <a:r>
              <a:t/>
            </a:r>
            <a:endParaRPr>
              <a:solidFill>
                <a:schemeClr val="dk1"/>
              </a:solidFill>
            </a:endParaRPr>
          </a:p>
          <a:p>
            <a:pPr indent="0" lvl="0" marL="0" rtl="0" algn="l">
              <a:spcBef>
                <a:spcPts val="0"/>
              </a:spcBef>
              <a:spcAft>
                <a:spcPts val="0"/>
              </a:spcAft>
              <a:buClr>
                <a:schemeClr val="dk1"/>
              </a:buClr>
              <a:buFont typeface="Arial"/>
              <a:buNone/>
            </a:pPr>
            <a:r>
              <a:rPr lang="en">
                <a:solidFill>
                  <a:schemeClr val="dk1"/>
                </a:solidFill>
              </a:rPr>
              <a:t>Otherwise, 1 means nothing is yet being done about it, 2 means the client has information, referrals, and a plan, and 3 means they’re actively addressing the issue. </a:t>
            </a:r>
            <a:endParaRPr>
              <a:solidFill>
                <a:schemeClr val="dk1"/>
              </a:solidFill>
            </a:endParaRPr>
          </a:p>
          <a:p>
            <a:pPr indent="0" lvl="0" marL="0" rtl="0" algn="l">
              <a:spcBef>
                <a:spcPts val="0"/>
              </a:spcBef>
              <a:spcAft>
                <a:spcPts val="0"/>
              </a:spcAft>
              <a:buClr>
                <a:schemeClr val="dk1"/>
              </a:buClr>
              <a:buFont typeface="Arial"/>
              <a:buNone/>
            </a:pPr>
            <a:r>
              <a:t/>
            </a:r>
            <a:endParaRPr>
              <a:solidFill>
                <a:schemeClr val="dk1"/>
              </a:solidFill>
            </a:endParaRPr>
          </a:p>
          <a:p>
            <a:pPr indent="0" lvl="0" marL="0" rtl="0" algn="l">
              <a:spcBef>
                <a:spcPts val="0"/>
              </a:spcBef>
              <a:spcAft>
                <a:spcPts val="0"/>
              </a:spcAft>
              <a:buClr>
                <a:schemeClr val="dk1"/>
              </a:buClr>
              <a:buFont typeface="Arial"/>
              <a:buNone/>
            </a:pPr>
            <a:r>
              <a:rPr lang="en">
                <a:solidFill>
                  <a:schemeClr val="dk1"/>
                </a:solidFill>
              </a:rPr>
              <a:t>Select “Significant Barrier” if the client has a barrier that will not be resolved during their time at Compass (ex. Felony, immigration). You can select Significant barrier </a:t>
            </a:r>
            <a:r>
              <a:rPr i="1" lang="en">
                <a:solidFill>
                  <a:schemeClr val="dk1"/>
                </a:solidFill>
              </a:rPr>
              <a:t>and</a:t>
            </a:r>
            <a:r>
              <a:rPr lang="en">
                <a:solidFill>
                  <a:schemeClr val="dk1"/>
                </a:solidFill>
              </a:rPr>
              <a:t> a number If a family also has a resolvable barrier.</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4" name="Shape 514"/>
        <p:cNvGrpSpPr/>
        <p:nvPr/>
      </p:nvGrpSpPr>
      <p:grpSpPr>
        <a:xfrm>
          <a:off x="0" y="0"/>
          <a:ext cx="0" cy="0"/>
          <a:chOff x="0" y="0"/>
          <a:chExt cx="0" cy="0"/>
        </a:xfrm>
      </p:grpSpPr>
      <p:sp>
        <p:nvSpPr>
          <p:cNvPr id="515" name="Google Shape;515;g33da204cd02_0_6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16" name="Google Shape;516;g33da204cd02_0_6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Font typeface="Arial"/>
              <a:buNone/>
            </a:pPr>
            <a:r>
              <a:rPr lang="en">
                <a:solidFill>
                  <a:schemeClr val="dk1"/>
                </a:solidFill>
              </a:rPr>
              <a:t>The next category is</a:t>
            </a:r>
            <a:r>
              <a:rPr lang="en">
                <a:solidFill>
                  <a:schemeClr val="dk1"/>
                </a:solidFill>
              </a:rPr>
              <a:t> Adult Education. When scoring adult education, do so for the head of household. 3 means the head of household has a high school diploma, GED, or short-term training certificate, and is ”stable” for adult ed. 1 indicates they don’t have one of these qualifications or have a non-transferable degree, 2 means they are in the process of getting one of these qualifications or are transferring a degree. Non-transferable degrees are often degrees earned in another country. The case manager should make an informed guess on whether foreign degrees are transferable based on talking with the client and the focus of the degree.</a:t>
            </a:r>
            <a:endParaRPr>
              <a:solidFill>
                <a:schemeClr val="dk1"/>
              </a:solidFill>
            </a:endParaRPr>
          </a:p>
          <a:p>
            <a:pPr indent="0" lvl="0" marL="0" rtl="0" algn="l">
              <a:spcBef>
                <a:spcPts val="0"/>
              </a:spcBef>
              <a:spcAft>
                <a:spcPts val="0"/>
              </a:spcAft>
              <a:buClr>
                <a:schemeClr val="dk1"/>
              </a:buClr>
              <a:buFont typeface="Arial"/>
              <a:buNone/>
            </a:pPr>
            <a:r>
              <a:t/>
            </a:r>
            <a:endParaRPr>
              <a:solidFill>
                <a:schemeClr val="dk1"/>
              </a:solidFill>
            </a:endParaRPr>
          </a:p>
          <a:p>
            <a:pPr indent="0" lvl="0" marL="0" rtl="0" algn="l">
              <a:spcBef>
                <a:spcPts val="0"/>
              </a:spcBef>
              <a:spcAft>
                <a:spcPts val="0"/>
              </a:spcAft>
              <a:buClr>
                <a:schemeClr val="dk1"/>
              </a:buClr>
              <a:buFont typeface="Arial"/>
              <a:buNone/>
            </a:pPr>
            <a:r>
              <a:rPr lang="en">
                <a:solidFill>
                  <a:schemeClr val="dk1"/>
                </a:solidFill>
              </a:rPr>
              <a:t>4 and 5 cover post-secondary education. 5 indicates the client has a postsecondary or comparable technical or vocational certificate, 4 means they’re working towards it (actively, meaning enrolled). So this could be a bachelors degree, associates degree, or any vocational certificate requiring more than 1 year of training. If it’s a year or less, then that would be a “short term training certificate” and fall in category 2 or 3.</a:t>
            </a:r>
            <a:endParaRPr>
              <a:solidFill>
                <a:schemeClr val="dk1"/>
              </a:solidFill>
            </a:endParaRPr>
          </a:p>
          <a:p>
            <a:pPr indent="0" lvl="0" marL="0" rtl="0" algn="l">
              <a:spcBef>
                <a:spcPts val="0"/>
              </a:spcBef>
              <a:spcAft>
                <a:spcPts val="0"/>
              </a:spcAft>
              <a:buClr>
                <a:schemeClr val="dk1"/>
              </a:buClr>
              <a:buFont typeface="Arial"/>
              <a:buNone/>
            </a:pPr>
            <a:r>
              <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5" name="Shape 545"/>
        <p:cNvGrpSpPr/>
        <p:nvPr/>
      </p:nvGrpSpPr>
      <p:grpSpPr>
        <a:xfrm>
          <a:off x="0" y="0"/>
          <a:ext cx="0" cy="0"/>
          <a:chOff x="0" y="0"/>
          <a:chExt cx="0" cy="0"/>
        </a:xfrm>
      </p:grpSpPr>
      <p:sp>
        <p:nvSpPr>
          <p:cNvPr id="546" name="Google Shape;546;g33da204cd02_0_6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7" name="Google Shape;547;g33da204cd02_0_6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200"/>
              <a:buFont typeface="Calibri"/>
              <a:buNone/>
            </a:pPr>
            <a:r>
              <a:rPr lang="en">
                <a:solidFill>
                  <a:schemeClr val="dk1"/>
                </a:solidFill>
              </a:rPr>
              <a:t>Child education covers children between ages 5 and 18 who should be enrolled in school. If there are school-aged children who should be enrolled but are </a:t>
            </a:r>
            <a:r>
              <a:rPr i="1" lang="en">
                <a:solidFill>
                  <a:schemeClr val="dk1"/>
                </a:solidFill>
              </a:rPr>
              <a:t>not</a:t>
            </a:r>
            <a:r>
              <a:rPr lang="en">
                <a:solidFill>
                  <a:schemeClr val="dk1"/>
                </a:solidFill>
              </a:rPr>
              <a:t> enrolled, the score should be a 1. </a:t>
            </a:r>
            <a:endParaRPr>
              <a:solidFill>
                <a:schemeClr val="dk1"/>
              </a:solidFill>
            </a:endParaRPr>
          </a:p>
          <a:p>
            <a:pPr indent="0" lvl="0" marL="0" rtl="0" algn="l">
              <a:spcBef>
                <a:spcPts val="0"/>
              </a:spcBef>
              <a:spcAft>
                <a:spcPts val="0"/>
              </a:spcAft>
              <a:buClr>
                <a:schemeClr val="dk1"/>
              </a:buClr>
              <a:buFont typeface="Arial"/>
              <a:buNone/>
            </a:pPr>
            <a:r>
              <a:t/>
            </a:r>
            <a:endParaRPr>
              <a:solidFill>
                <a:schemeClr val="dk1"/>
              </a:solidFill>
            </a:endParaRPr>
          </a:p>
          <a:p>
            <a:pPr indent="0" lvl="0" marL="0" rtl="0" algn="l">
              <a:spcBef>
                <a:spcPts val="0"/>
              </a:spcBef>
              <a:spcAft>
                <a:spcPts val="0"/>
              </a:spcAft>
              <a:buClr>
                <a:schemeClr val="dk1"/>
              </a:buClr>
              <a:buFont typeface="Arial"/>
              <a:buNone/>
            </a:pPr>
            <a:r>
              <a:rPr lang="en">
                <a:solidFill>
                  <a:schemeClr val="dk1"/>
                </a:solidFill>
              </a:rPr>
              <a:t>Assuming they’re all enrolled, 2-5 indicate how the child with the highest need is doing in school. If the child often has attendance, behavioral, or academic issues, that’s a 2. ”Often” means 3 or more times a month. If the child is only occasionally having such issues, meaning only 1 or 2 times a month, that’s a 3. If they’re not having serious issues, a 4. 5 means excelling academically meaning getting grades B or above. </a:t>
            </a:r>
            <a:endParaRPr>
              <a:solidFill>
                <a:schemeClr val="dk1"/>
              </a:solidFill>
            </a:endParaRPr>
          </a:p>
          <a:p>
            <a:pPr indent="0" lvl="0" marL="0" rtl="0" algn="l">
              <a:spcBef>
                <a:spcPts val="0"/>
              </a:spcBef>
              <a:spcAft>
                <a:spcPts val="0"/>
              </a:spcAft>
              <a:buClr>
                <a:schemeClr val="dk1"/>
              </a:buClr>
              <a:buFont typeface="Arial"/>
              <a:buNone/>
            </a:pPr>
            <a:r>
              <a:t/>
            </a:r>
            <a:endParaRPr>
              <a:solidFill>
                <a:schemeClr val="dk1"/>
              </a:solidFill>
            </a:endParaRPr>
          </a:p>
          <a:p>
            <a:pPr indent="0" lvl="0" marL="0" rtl="0" algn="l">
              <a:spcBef>
                <a:spcPts val="0"/>
              </a:spcBef>
              <a:spcAft>
                <a:spcPts val="0"/>
              </a:spcAft>
              <a:buClr>
                <a:schemeClr val="dk1"/>
              </a:buClr>
              <a:buSzPts val="1200"/>
              <a:buFont typeface="Calibri"/>
              <a:buNone/>
            </a:pPr>
            <a:r>
              <a:rPr lang="en">
                <a:solidFill>
                  <a:schemeClr val="dk1"/>
                </a:solidFill>
              </a:rPr>
              <a:t> If there are no children between these ages, then use N/A. </a:t>
            </a:r>
            <a:endParaRPr>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9" name="Shape 589"/>
        <p:cNvGrpSpPr/>
        <p:nvPr/>
      </p:nvGrpSpPr>
      <p:grpSpPr>
        <a:xfrm>
          <a:off x="0" y="0"/>
          <a:ext cx="0" cy="0"/>
          <a:chOff x="0" y="0"/>
          <a:chExt cx="0" cy="0"/>
        </a:xfrm>
      </p:grpSpPr>
      <p:sp>
        <p:nvSpPr>
          <p:cNvPr id="590" name="Google Shape;590;g1125d80b419_0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1" name="Google Shape;591;g1125d80b419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Font typeface="Arial"/>
              <a:buNone/>
            </a:pPr>
            <a:r>
              <a:rPr lang="en" sz="1200">
                <a:solidFill>
                  <a:schemeClr val="dk1"/>
                </a:solidFill>
              </a:rPr>
              <a:t>Finally, Childcare measures how the family is getting childcare or needed afterschool or summer care of older kids. If there are kids who need such care but don’t have it, then we check whether they have applied for the childcare subsidy programs. If they have not applied yet, that’s a 1, if they have applied but haven’t selected care yet, that’s a 2. </a:t>
            </a:r>
            <a:endParaRPr sz="1200">
              <a:solidFill>
                <a:schemeClr val="dk1"/>
              </a:solidFill>
            </a:endParaRPr>
          </a:p>
          <a:p>
            <a:pPr indent="0" lvl="0" marL="0" rtl="0" algn="l">
              <a:spcBef>
                <a:spcPts val="0"/>
              </a:spcBef>
              <a:spcAft>
                <a:spcPts val="0"/>
              </a:spcAft>
              <a:buClr>
                <a:schemeClr val="dk1"/>
              </a:buClr>
              <a:buFont typeface="Arial"/>
              <a:buNone/>
            </a:pPr>
            <a:r>
              <a:t/>
            </a:r>
            <a:endParaRPr sz="1200">
              <a:solidFill>
                <a:schemeClr val="dk1"/>
              </a:solidFill>
            </a:endParaRPr>
          </a:p>
          <a:p>
            <a:pPr indent="0" lvl="0" marL="0" rtl="0" algn="l">
              <a:spcBef>
                <a:spcPts val="0"/>
              </a:spcBef>
              <a:spcAft>
                <a:spcPts val="0"/>
              </a:spcAft>
              <a:buClr>
                <a:schemeClr val="dk1"/>
              </a:buClr>
              <a:buFont typeface="Arial"/>
              <a:buNone/>
            </a:pPr>
            <a:r>
              <a:rPr lang="en" sz="1200">
                <a:solidFill>
                  <a:schemeClr val="dk1"/>
                </a:solidFill>
              </a:rPr>
              <a:t>3-5 capture those who have adequate childcare. 3 means the childcare is not good enough, if for some reason the family can’t or won’t use the childcare regularly or are dissatisfied with the care. </a:t>
            </a:r>
            <a:endParaRPr sz="1200">
              <a:solidFill>
                <a:schemeClr val="dk1"/>
              </a:solidFill>
            </a:endParaRPr>
          </a:p>
          <a:p>
            <a:pPr indent="0" lvl="0" marL="0" rtl="0" algn="l">
              <a:spcBef>
                <a:spcPts val="0"/>
              </a:spcBef>
              <a:spcAft>
                <a:spcPts val="0"/>
              </a:spcAft>
              <a:buClr>
                <a:schemeClr val="dk1"/>
              </a:buClr>
              <a:buFont typeface="Arial"/>
              <a:buNone/>
            </a:pPr>
            <a:r>
              <a:rPr lang="en" sz="1200">
                <a:solidFill>
                  <a:schemeClr val="dk1"/>
                </a:solidFill>
              </a:rPr>
              <a:t>4 means the current childcare is good enough and attended regularly. </a:t>
            </a:r>
            <a:endParaRPr sz="1200">
              <a:solidFill>
                <a:schemeClr val="dk1"/>
              </a:solidFill>
            </a:endParaRPr>
          </a:p>
          <a:p>
            <a:pPr indent="0" lvl="0" marL="0" rtl="0" algn="l">
              <a:spcBef>
                <a:spcPts val="0"/>
              </a:spcBef>
              <a:spcAft>
                <a:spcPts val="0"/>
              </a:spcAft>
              <a:buClr>
                <a:schemeClr val="dk1"/>
              </a:buClr>
              <a:buFont typeface="Arial"/>
              <a:buNone/>
            </a:pPr>
            <a:r>
              <a:rPr lang="en" sz="1200">
                <a:solidFill>
                  <a:schemeClr val="dk1"/>
                </a:solidFill>
              </a:rPr>
              <a:t>5 captures that not only is current childcare good enough, but the family is prepared for future care which includes having backup care. </a:t>
            </a:r>
            <a:endParaRPr sz="1200">
              <a:solidFill>
                <a:schemeClr val="dk1"/>
              </a:solidFill>
            </a:endParaRPr>
          </a:p>
          <a:p>
            <a:pPr indent="0" lvl="0" marL="0" rtl="0" algn="l">
              <a:spcBef>
                <a:spcPts val="0"/>
              </a:spcBef>
              <a:spcAft>
                <a:spcPts val="0"/>
              </a:spcAft>
              <a:buClr>
                <a:schemeClr val="dk1"/>
              </a:buClr>
              <a:buFont typeface="Arial"/>
              <a:buNone/>
            </a:pPr>
            <a:r>
              <a:rPr lang="en" sz="1200">
                <a:solidFill>
                  <a:schemeClr val="dk1"/>
                </a:solidFill>
              </a:rPr>
              <a:t> The score is based on child with the highest needs. And  Has Childcare means that basic childcare is covered through a childcare program OR through friends or family</a:t>
            </a:r>
            <a:endParaRPr sz="1200">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5" name="Shape 625"/>
        <p:cNvGrpSpPr/>
        <p:nvPr/>
      </p:nvGrpSpPr>
      <p:grpSpPr>
        <a:xfrm>
          <a:off x="0" y="0"/>
          <a:ext cx="0" cy="0"/>
          <a:chOff x="0" y="0"/>
          <a:chExt cx="0" cy="0"/>
        </a:xfrm>
      </p:grpSpPr>
      <p:sp>
        <p:nvSpPr>
          <p:cNvPr id="626" name="Google Shape;626;g1ff18b49f31_1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7" name="Google Shape;627;g1ff18b49f31_1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Font typeface="Arial"/>
              <a:buNone/>
            </a:pPr>
            <a:r>
              <a:rPr lang="en" sz="1200">
                <a:solidFill>
                  <a:schemeClr val="dk1"/>
                </a:solidFill>
                <a:latin typeface="Calibri"/>
                <a:ea typeface="Calibri"/>
                <a:cs typeface="Calibri"/>
                <a:sym typeface="Calibri"/>
              </a:rPr>
              <a:t>Now, let’s jump into the first scenario.</a:t>
            </a:r>
            <a:endParaRPr>
              <a:solidFill>
                <a:schemeClr val="dk1"/>
              </a:solidFill>
            </a:endParaRPr>
          </a:p>
          <a:p>
            <a:pPr indent="0" lvl="0" marL="0" rtl="0" algn="l">
              <a:spcBef>
                <a:spcPts val="0"/>
              </a:spcBef>
              <a:spcAft>
                <a:spcPts val="0"/>
              </a:spcAft>
              <a:buClr>
                <a:schemeClr val="dk1"/>
              </a:buClr>
              <a:buFont typeface="Arial"/>
              <a:buNone/>
            </a:pPr>
            <a:r>
              <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Font typeface="Arial"/>
              <a:buNone/>
            </a:pPr>
            <a:r>
              <a:rPr lang="en" sz="1200">
                <a:solidFill>
                  <a:schemeClr val="dk1"/>
                </a:solidFill>
                <a:latin typeface="Calibri"/>
                <a:ea typeface="Calibri"/>
                <a:cs typeface="Calibri"/>
                <a:sym typeface="Calibri"/>
              </a:rPr>
              <a:t>Jane and Liz have not been living with their parents for almost two years. Jane is 23 and is the primary caregiver for Liz, who is 13. Jane has essentially been a mother to Liz for as long as she can remember, raising her younger sister nearly by herself. Additionally, Jane has a three-year old child of her own, Mario. </a:t>
            </a:r>
            <a:endParaRPr>
              <a:solidFill>
                <a:schemeClr val="dk1"/>
              </a:solidFill>
            </a:endParaRPr>
          </a:p>
          <a:p>
            <a:pPr indent="0" lvl="0" marL="0" rtl="0" algn="l">
              <a:spcBef>
                <a:spcPts val="0"/>
              </a:spcBef>
              <a:spcAft>
                <a:spcPts val="0"/>
              </a:spcAft>
              <a:buClr>
                <a:schemeClr val="dk1"/>
              </a:buClr>
              <a:buFont typeface="Arial"/>
              <a:buNone/>
            </a:pPr>
            <a:r>
              <a:rPr lang="en" sz="1200">
                <a:solidFill>
                  <a:schemeClr val="dk1"/>
                </a:solidFill>
                <a:latin typeface="Calibri"/>
                <a:ea typeface="Calibri"/>
                <a:cs typeface="Calibri"/>
                <a:sym typeface="Calibri"/>
              </a:rPr>
              <a:t> </a:t>
            </a:r>
            <a:endParaRPr>
              <a:solidFill>
                <a:schemeClr val="dk1"/>
              </a:solidFill>
            </a:endParaRPr>
          </a:p>
          <a:p>
            <a:pPr indent="0" lvl="0" marL="0" rtl="0" algn="l">
              <a:spcBef>
                <a:spcPts val="0"/>
              </a:spcBef>
              <a:spcAft>
                <a:spcPts val="0"/>
              </a:spcAft>
              <a:buClr>
                <a:schemeClr val="dk1"/>
              </a:buClr>
              <a:buFont typeface="Arial"/>
              <a:buNone/>
            </a:pPr>
            <a:r>
              <a:rPr lang="en" sz="1200">
                <a:solidFill>
                  <a:schemeClr val="dk1"/>
                </a:solidFill>
                <a:latin typeface="Calibri"/>
                <a:ea typeface="Calibri"/>
                <a:cs typeface="Calibri"/>
                <a:sym typeface="Calibri"/>
              </a:rPr>
              <a:t>The family is currently living at Compass Family Shelter after getting evicted from their previous apartment. They have been moving around quite a bit the last few years </a:t>
            </a:r>
            <a:endParaRPr>
              <a:solidFill>
                <a:schemeClr val="dk1"/>
              </a:solidFill>
            </a:endParaRPr>
          </a:p>
          <a:p>
            <a:pPr indent="0" lvl="0" marL="0" rtl="0" algn="l">
              <a:spcBef>
                <a:spcPts val="0"/>
              </a:spcBef>
              <a:spcAft>
                <a:spcPts val="0"/>
              </a:spcAft>
              <a:buClr>
                <a:schemeClr val="dk1"/>
              </a:buClr>
              <a:buFont typeface="Arial"/>
              <a:buNone/>
            </a:pPr>
            <a:r>
              <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Font typeface="Arial"/>
              <a:buNone/>
            </a:pPr>
            <a:r>
              <a:rPr b="1" lang="en" sz="1200">
                <a:solidFill>
                  <a:schemeClr val="dk1"/>
                </a:solidFill>
                <a:latin typeface="Calibri"/>
                <a:ea typeface="Calibri"/>
                <a:cs typeface="Calibri"/>
                <a:sym typeface="Calibri"/>
              </a:rPr>
              <a:t>You are the case manager</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Font typeface="Arial"/>
              <a:buNone/>
            </a:pPr>
            <a:r>
              <a:rPr b="1" lang="en" sz="1200">
                <a:solidFill>
                  <a:schemeClr val="dk1"/>
                </a:solidFill>
                <a:latin typeface="Calibri"/>
                <a:ea typeface="Calibri"/>
                <a:cs typeface="Calibri"/>
                <a:sym typeface="Calibri"/>
              </a:rPr>
              <a:t> </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Font typeface="Arial"/>
              <a:buNone/>
            </a:pPr>
            <a:r>
              <a:rPr lang="en" sz="1200">
                <a:solidFill>
                  <a:schemeClr val="dk1"/>
                </a:solidFill>
                <a:latin typeface="Calibri"/>
                <a:ea typeface="Calibri"/>
                <a:cs typeface="Calibri"/>
                <a:sym typeface="Calibri"/>
              </a:rPr>
              <a:t>Jane just moved into the shelter and you want to start working on getting her connected to resources. Based on what you know about her, she has been in her car and couch-surfing for the last few year. In order to assess what barrier she may have to finding housing </a:t>
            </a:r>
            <a:r>
              <a:rPr b="1" lang="en" sz="1200">
                <a:solidFill>
                  <a:schemeClr val="dk1"/>
                </a:solidFill>
                <a:latin typeface="Calibri"/>
                <a:ea typeface="Calibri"/>
                <a:cs typeface="Calibri"/>
                <a:sym typeface="Calibri"/>
              </a:rPr>
              <a:t>you want to know about any relevant credit and legal issues</a:t>
            </a:r>
            <a:r>
              <a:rPr lang="en" sz="1200">
                <a:solidFill>
                  <a:schemeClr val="dk1"/>
                </a:solidFill>
                <a:latin typeface="Calibri"/>
                <a:ea typeface="Calibri"/>
                <a:cs typeface="Calibri"/>
                <a:sym typeface="Calibri"/>
              </a:rPr>
              <a:t>. Additionally, you are going to assess </a:t>
            </a:r>
            <a:r>
              <a:rPr b="1" lang="en" sz="1200">
                <a:solidFill>
                  <a:schemeClr val="dk1"/>
                </a:solidFill>
                <a:latin typeface="Calibri"/>
                <a:ea typeface="Calibri"/>
                <a:cs typeface="Calibri"/>
                <a:sym typeface="Calibri"/>
              </a:rPr>
              <a:t>her education background</a:t>
            </a:r>
            <a:r>
              <a:rPr lang="en" sz="1200">
                <a:solidFill>
                  <a:schemeClr val="dk1"/>
                </a:solidFill>
                <a:latin typeface="Calibri"/>
                <a:ea typeface="Calibri"/>
                <a:cs typeface="Calibri"/>
                <a:sym typeface="Calibri"/>
              </a:rPr>
              <a:t> and whether Liz or Mario have </a:t>
            </a:r>
            <a:r>
              <a:rPr b="1" lang="en" sz="1200">
                <a:solidFill>
                  <a:schemeClr val="dk1"/>
                </a:solidFill>
                <a:latin typeface="Calibri"/>
                <a:ea typeface="Calibri"/>
                <a:cs typeface="Calibri"/>
                <a:sym typeface="Calibri"/>
              </a:rPr>
              <a:t>any childcare or education needs</a:t>
            </a:r>
            <a:r>
              <a:rPr lang="en" sz="1200">
                <a:solidFill>
                  <a:schemeClr val="dk1"/>
                </a:solidFill>
                <a:latin typeface="Calibri"/>
                <a:ea typeface="Calibri"/>
                <a:cs typeface="Calibri"/>
                <a:sym typeface="Calibri"/>
              </a:rPr>
              <a:t>. </a:t>
            </a:r>
            <a:endParaRPr>
              <a:solidFill>
                <a:schemeClr val="dk1"/>
              </a:solidFill>
            </a:endParaRPr>
          </a:p>
          <a:p>
            <a:pPr indent="0" lvl="0" marL="0" rtl="0" algn="l">
              <a:spcBef>
                <a:spcPts val="0"/>
              </a:spcBef>
              <a:spcAft>
                <a:spcPts val="0"/>
              </a:spcAft>
              <a:buClr>
                <a:schemeClr val="dk1"/>
              </a:buClr>
              <a:buFont typeface="Arial"/>
              <a:buNone/>
            </a:pPr>
            <a:r>
              <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Font typeface="Arial"/>
              <a:buNone/>
            </a:pPr>
            <a:r>
              <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Font typeface="Arial"/>
              <a:buNone/>
            </a:pPr>
            <a:r>
              <a:rPr lang="en" sz="1200">
                <a:solidFill>
                  <a:schemeClr val="dk1"/>
                </a:solidFill>
                <a:latin typeface="Calibri"/>
                <a:ea typeface="Calibri"/>
                <a:cs typeface="Calibri"/>
                <a:sym typeface="Calibri"/>
              </a:rPr>
              <a:t>Below, click to hear recordings of Liz answering some questions about their situation. Her responses will help you practice scoring the FAM.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bit.ly/3A1uf1Q" TargetMode="External"/><Relationship Id="rId3" Type="http://schemas.openxmlformats.org/officeDocument/2006/relationships/hyperlink" Target="http://bit.ly/2TyoMsr" TargetMode="External"/><Relationship Id="rId4" Type="http://schemas.openxmlformats.org/officeDocument/2006/relationships/hyperlink" Target="http://bit.ly/2TtBDfr"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 name="Shape 8"/>
        <p:cNvGrpSpPr/>
        <p:nvPr/>
      </p:nvGrpSpPr>
      <p:grpSpPr>
        <a:xfrm>
          <a:off x="0" y="0"/>
          <a:ext cx="0" cy="0"/>
          <a:chOff x="0" y="0"/>
          <a:chExt cx="0" cy="0"/>
        </a:xfrm>
      </p:grpSpPr>
      <p:sp>
        <p:nvSpPr>
          <p:cNvPr id="9" name="Google Shape;9;p2"/>
          <p:cNvSpPr txBox="1"/>
          <p:nvPr>
            <p:ph type="ctrTitle"/>
          </p:nvPr>
        </p:nvSpPr>
        <p:spPr>
          <a:xfrm>
            <a:off x="821350" y="1117525"/>
            <a:ext cx="7501500" cy="2033100"/>
          </a:xfrm>
          <a:prstGeom prst="rect">
            <a:avLst/>
          </a:prstGeom>
        </p:spPr>
        <p:txBody>
          <a:bodyPr anchorCtr="0" anchor="b" bIns="91425" lIns="91425" spcFirstLastPara="1" rIns="91425" wrap="square" tIns="91425">
            <a:noAutofit/>
          </a:bodyPr>
          <a:lstStyle>
            <a:lvl1pPr lvl="0" algn="ctr">
              <a:lnSpc>
                <a:spcPct val="100000"/>
              </a:lnSpc>
              <a:spcBef>
                <a:spcPts val="0"/>
              </a:spcBef>
              <a:spcAft>
                <a:spcPts val="0"/>
              </a:spcAft>
              <a:buClr>
                <a:srgbClr val="191919"/>
              </a:buClr>
              <a:buSzPts val="5200"/>
              <a:buNone/>
              <a:defRPr sz="6000"/>
            </a:lvl1pPr>
            <a:lvl2pPr lvl="1" algn="ctr">
              <a:lnSpc>
                <a:spcPct val="100000"/>
              </a:lnSpc>
              <a:spcBef>
                <a:spcPts val="0"/>
              </a:spcBef>
              <a:spcAft>
                <a:spcPts val="0"/>
              </a:spcAft>
              <a:buClr>
                <a:srgbClr val="191919"/>
              </a:buClr>
              <a:buSzPts val="5200"/>
              <a:buNone/>
              <a:defRPr sz="5200">
                <a:solidFill>
                  <a:srgbClr val="191919"/>
                </a:solidFill>
              </a:defRPr>
            </a:lvl2pPr>
            <a:lvl3pPr lvl="2" algn="ctr">
              <a:lnSpc>
                <a:spcPct val="100000"/>
              </a:lnSpc>
              <a:spcBef>
                <a:spcPts val="0"/>
              </a:spcBef>
              <a:spcAft>
                <a:spcPts val="0"/>
              </a:spcAft>
              <a:buClr>
                <a:srgbClr val="191919"/>
              </a:buClr>
              <a:buSzPts val="5200"/>
              <a:buNone/>
              <a:defRPr sz="5200">
                <a:solidFill>
                  <a:srgbClr val="191919"/>
                </a:solidFill>
              </a:defRPr>
            </a:lvl3pPr>
            <a:lvl4pPr lvl="3" algn="ctr">
              <a:lnSpc>
                <a:spcPct val="100000"/>
              </a:lnSpc>
              <a:spcBef>
                <a:spcPts val="0"/>
              </a:spcBef>
              <a:spcAft>
                <a:spcPts val="0"/>
              </a:spcAft>
              <a:buClr>
                <a:srgbClr val="191919"/>
              </a:buClr>
              <a:buSzPts val="5200"/>
              <a:buNone/>
              <a:defRPr sz="5200">
                <a:solidFill>
                  <a:srgbClr val="191919"/>
                </a:solidFill>
              </a:defRPr>
            </a:lvl4pPr>
            <a:lvl5pPr lvl="4" algn="ctr">
              <a:lnSpc>
                <a:spcPct val="100000"/>
              </a:lnSpc>
              <a:spcBef>
                <a:spcPts val="0"/>
              </a:spcBef>
              <a:spcAft>
                <a:spcPts val="0"/>
              </a:spcAft>
              <a:buClr>
                <a:srgbClr val="191919"/>
              </a:buClr>
              <a:buSzPts val="5200"/>
              <a:buNone/>
              <a:defRPr sz="5200">
                <a:solidFill>
                  <a:srgbClr val="191919"/>
                </a:solidFill>
              </a:defRPr>
            </a:lvl5pPr>
            <a:lvl6pPr lvl="5" algn="ctr">
              <a:lnSpc>
                <a:spcPct val="100000"/>
              </a:lnSpc>
              <a:spcBef>
                <a:spcPts val="0"/>
              </a:spcBef>
              <a:spcAft>
                <a:spcPts val="0"/>
              </a:spcAft>
              <a:buClr>
                <a:srgbClr val="191919"/>
              </a:buClr>
              <a:buSzPts val="5200"/>
              <a:buNone/>
              <a:defRPr sz="5200">
                <a:solidFill>
                  <a:srgbClr val="191919"/>
                </a:solidFill>
              </a:defRPr>
            </a:lvl6pPr>
            <a:lvl7pPr lvl="6" algn="ctr">
              <a:lnSpc>
                <a:spcPct val="100000"/>
              </a:lnSpc>
              <a:spcBef>
                <a:spcPts val="0"/>
              </a:spcBef>
              <a:spcAft>
                <a:spcPts val="0"/>
              </a:spcAft>
              <a:buClr>
                <a:srgbClr val="191919"/>
              </a:buClr>
              <a:buSzPts val="5200"/>
              <a:buNone/>
              <a:defRPr sz="5200">
                <a:solidFill>
                  <a:srgbClr val="191919"/>
                </a:solidFill>
              </a:defRPr>
            </a:lvl7pPr>
            <a:lvl8pPr lvl="7" algn="ctr">
              <a:lnSpc>
                <a:spcPct val="100000"/>
              </a:lnSpc>
              <a:spcBef>
                <a:spcPts val="0"/>
              </a:spcBef>
              <a:spcAft>
                <a:spcPts val="0"/>
              </a:spcAft>
              <a:buClr>
                <a:srgbClr val="191919"/>
              </a:buClr>
              <a:buSzPts val="5200"/>
              <a:buNone/>
              <a:defRPr sz="5200">
                <a:solidFill>
                  <a:srgbClr val="191919"/>
                </a:solidFill>
              </a:defRPr>
            </a:lvl8pPr>
            <a:lvl9pPr lvl="8" algn="ctr">
              <a:lnSpc>
                <a:spcPct val="100000"/>
              </a:lnSpc>
              <a:spcBef>
                <a:spcPts val="0"/>
              </a:spcBef>
              <a:spcAft>
                <a:spcPts val="0"/>
              </a:spcAft>
              <a:buClr>
                <a:srgbClr val="191919"/>
              </a:buClr>
              <a:buSzPts val="5200"/>
              <a:buNone/>
              <a:defRPr sz="5200">
                <a:solidFill>
                  <a:srgbClr val="191919"/>
                </a:solidFill>
              </a:defRPr>
            </a:lvl9pPr>
          </a:lstStyle>
          <a:p/>
        </p:txBody>
      </p:sp>
      <p:sp>
        <p:nvSpPr>
          <p:cNvPr id="10" name="Google Shape;10;p2"/>
          <p:cNvSpPr txBox="1"/>
          <p:nvPr>
            <p:ph idx="1" type="subTitle"/>
          </p:nvPr>
        </p:nvSpPr>
        <p:spPr>
          <a:xfrm>
            <a:off x="1130500" y="3369675"/>
            <a:ext cx="6883200" cy="314100"/>
          </a:xfrm>
          <a:prstGeom prst="rect">
            <a:avLst/>
          </a:prstGeom>
          <a:solidFill>
            <a:schemeClr val="accent1"/>
          </a:solidFill>
          <a:ln cap="flat" cmpd="sng" w="114300">
            <a:solidFill>
              <a:schemeClr val="accent1"/>
            </a:solidFill>
            <a:prstDash val="solid"/>
            <a:round/>
            <a:headEnd len="sm" w="sm" type="none"/>
            <a:tailEnd len="sm" w="sm" type="none"/>
          </a:ln>
        </p:spPr>
        <p:txBody>
          <a:bodyPr anchorCtr="0" anchor="ctr" bIns="91425" lIns="91425" spcFirstLastPara="1" rIns="91425" wrap="square" tIns="91425">
            <a:noAutofit/>
          </a:bodyPr>
          <a:lstStyle>
            <a:lvl1pPr lvl="0" algn="ctr">
              <a:lnSpc>
                <a:spcPct val="100000"/>
              </a:lnSpc>
              <a:spcBef>
                <a:spcPts val="0"/>
              </a:spcBef>
              <a:spcAft>
                <a:spcPts val="0"/>
              </a:spcAft>
              <a:buSzPts val="12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p:txBody>
      </p:sp>
      <p:grpSp>
        <p:nvGrpSpPr>
          <p:cNvPr id="11" name="Google Shape;11;p2"/>
          <p:cNvGrpSpPr/>
          <p:nvPr/>
        </p:nvGrpSpPr>
        <p:grpSpPr>
          <a:xfrm>
            <a:off x="235921" y="4413082"/>
            <a:ext cx="2751007" cy="942038"/>
            <a:chOff x="147150" y="4399100"/>
            <a:chExt cx="2173850" cy="744400"/>
          </a:xfrm>
        </p:grpSpPr>
        <p:sp>
          <p:nvSpPr>
            <p:cNvPr id="12" name="Google Shape;12;p2"/>
            <p:cNvSpPr/>
            <p:nvPr/>
          </p:nvSpPr>
          <p:spPr>
            <a:xfrm>
              <a:off x="147150" y="4399100"/>
              <a:ext cx="2173850" cy="744400"/>
            </a:xfrm>
            <a:custGeom>
              <a:rect b="b" l="l" r="r" t="t"/>
              <a:pathLst>
                <a:path extrusionOk="0" h="29776" w="86954">
                  <a:moveTo>
                    <a:pt x="42589" y="0"/>
                  </a:moveTo>
                  <a:cubicBezTo>
                    <a:pt x="31318" y="0"/>
                    <a:pt x="19996" y="4123"/>
                    <a:pt x="10899" y="12908"/>
                  </a:cubicBezTo>
                  <a:cubicBezTo>
                    <a:pt x="6038" y="17600"/>
                    <a:pt x="2333" y="23438"/>
                    <a:pt x="0" y="29775"/>
                  </a:cubicBezTo>
                  <a:lnTo>
                    <a:pt x="17023" y="29775"/>
                  </a:lnTo>
                  <a:cubicBezTo>
                    <a:pt x="18078" y="25960"/>
                    <a:pt x="19894" y="22392"/>
                    <a:pt x="22530" y="19406"/>
                  </a:cubicBezTo>
                  <a:cubicBezTo>
                    <a:pt x="27270" y="14039"/>
                    <a:pt x="33336" y="11726"/>
                    <a:pt x="39481" y="11726"/>
                  </a:cubicBezTo>
                  <a:cubicBezTo>
                    <a:pt x="50498" y="11726"/>
                    <a:pt x="61772" y="19161"/>
                    <a:pt x="66128" y="29775"/>
                  </a:cubicBezTo>
                  <a:lnTo>
                    <a:pt x="86953" y="29775"/>
                  </a:lnTo>
                  <a:cubicBezTo>
                    <a:pt x="85692" y="26665"/>
                    <a:pt x="84093" y="23690"/>
                    <a:pt x="82178" y="20946"/>
                  </a:cubicBezTo>
                  <a:cubicBezTo>
                    <a:pt x="72735" y="7417"/>
                    <a:pt x="57708" y="0"/>
                    <a:pt x="42589"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981225" y="4498925"/>
              <a:ext cx="103050" cy="103150"/>
            </a:xfrm>
            <a:custGeom>
              <a:rect b="b" l="l" r="r" t="t"/>
              <a:pathLst>
                <a:path extrusionOk="0" h="4126" w="4122">
                  <a:moveTo>
                    <a:pt x="1809" y="0"/>
                  </a:moveTo>
                  <a:cubicBezTo>
                    <a:pt x="1573" y="0"/>
                    <a:pt x="1353" y="54"/>
                    <a:pt x="1147" y="162"/>
                  </a:cubicBezTo>
                  <a:cubicBezTo>
                    <a:pt x="915" y="239"/>
                    <a:pt x="716" y="366"/>
                    <a:pt x="546" y="549"/>
                  </a:cubicBezTo>
                  <a:cubicBezTo>
                    <a:pt x="449" y="673"/>
                    <a:pt x="353" y="799"/>
                    <a:pt x="254" y="925"/>
                  </a:cubicBezTo>
                  <a:cubicBezTo>
                    <a:pt x="86" y="1217"/>
                    <a:pt x="2" y="1529"/>
                    <a:pt x="0" y="1867"/>
                  </a:cubicBezTo>
                  <a:cubicBezTo>
                    <a:pt x="22" y="2031"/>
                    <a:pt x="44" y="2197"/>
                    <a:pt x="68" y="2362"/>
                  </a:cubicBezTo>
                  <a:cubicBezTo>
                    <a:pt x="156" y="2679"/>
                    <a:pt x="316" y="2953"/>
                    <a:pt x="546" y="3185"/>
                  </a:cubicBezTo>
                  <a:cubicBezTo>
                    <a:pt x="678" y="3316"/>
                    <a:pt x="809" y="3448"/>
                    <a:pt x="939" y="3577"/>
                  </a:cubicBezTo>
                  <a:cubicBezTo>
                    <a:pt x="1108" y="3760"/>
                    <a:pt x="1309" y="3888"/>
                    <a:pt x="1539" y="3964"/>
                  </a:cubicBezTo>
                  <a:cubicBezTo>
                    <a:pt x="1745" y="4072"/>
                    <a:pt x="1966" y="4126"/>
                    <a:pt x="2202" y="4126"/>
                  </a:cubicBezTo>
                  <a:cubicBezTo>
                    <a:pt x="2221" y="4126"/>
                    <a:pt x="2239" y="4126"/>
                    <a:pt x="2258" y="4125"/>
                  </a:cubicBezTo>
                  <a:cubicBezTo>
                    <a:pt x="2277" y="4126"/>
                    <a:pt x="2296" y="4126"/>
                    <a:pt x="2314" y="4126"/>
                  </a:cubicBezTo>
                  <a:cubicBezTo>
                    <a:pt x="2549" y="4126"/>
                    <a:pt x="2771" y="4072"/>
                    <a:pt x="2976" y="3964"/>
                  </a:cubicBezTo>
                  <a:cubicBezTo>
                    <a:pt x="3207" y="3888"/>
                    <a:pt x="3408" y="3760"/>
                    <a:pt x="3576" y="3577"/>
                  </a:cubicBezTo>
                  <a:cubicBezTo>
                    <a:pt x="3673" y="3453"/>
                    <a:pt x="3771" y="3327"/>
                    <a:pt x="3868" y="3201"/>
                  </a:cubicBezTo>
                  <a:cubicBezTo>
                    <a:pt x="4036" y="2909"/>
                    <a:pt x="4122" y="2595"/>
                    <a:pt x="4122" y="2259"/>
                  </a:cubicBezTo>
                  <a:cubicBezTo>
                    <a:pt x="4100" y="2095"/>
                    <a:pt x="4078" y="1929"/>
                    <a:pt x="4056" y="1763"/>
                  </a:cubicBezTo>
                  <a:cubicBezTo>
                    <a:pt x="3967" y="1447"/>
                    <a:pt x="3808" y="1173"/>
                    <a:pt x="3576" y="941"/>
                  </a:cubicBezTo>
                  <a:cubicBezTo>
                    <a:pt x="3447" y="810"/>
                    <a:pt x="3315" y="679"/>
                    <a:pt x="3184" y="549"/>
                  </a:cubicBezTo>
                  <a:cubicBezTo>
                    <a:pt x="3016" y="366"/>
                    <a:pt x="2815" y="237"/>
                    <a:pt x="2583" y="162"/>
                  </a:cubicBezTo>
                  <a:cubicBezTo>
                    <a:pt x="2379" y="54"/>
                    <a:pt x="2157" y="0"/>
                    <a:pt x="1922" y="0"/>
                  </a:cubicBezTo>
                  <a:cubicBezTo>
                    <a:pt x="1903" y="0"/>
                    <a:pt x="1885" y="1"/>
                    <a:pt x="1866" y="1"/>
                  </a:cubicBezTo>
                  <a:cubicBezTo>
                    <a:pt x="1847" y="1"/>
                    <a:pt x="1828" y="0"/>
                    <a:pt x="1809"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a:off x="1183700" y="4498950"/>
              <a:ext cx="120225" cy="93300"/>
            </a:xfrm>
            <a:custGeom>
              <a:rect b="b" l="l" r="r" t="t"/>
              <a:pathLst>
                <a:path extrusionOk="0" h="3732" w="4809">
                  <a:moveTo>
                    <a:pt x="2404" y="0"/>
                  </a:moveTo>
                  <a:cubicBezTo>
                    <a:pt x="0" y="0"/>
                    <a:pt x="0" y="3731"/>
                    <a:pt x="2404" y="3731"/>
                  </a:cubicBezTo>
                  <a:cubicBezTo>
                    <a:pt x="4803" y="3731"/>
                    <a:pt x="4808" y="0"/>
                    <a:pt x="2404"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a:off x="1399625" y="4557850"/>
              <a:ext cx="120225" cy="93275"/>
            </a:xfrm>
            <a:custGeom>
              <a:rect b="b" l="l" r="r" t="t"/>
              <a:pathLst>
                <a:path extrusionOk="0" h="3731" w="4809">
                  <a:moveTo>
                    <a:pt x="2405" y="1"/>
                  </a:moveTo>
                  <a:cubicBezTo>
                    <a:pt x="1" y="1"/>
                    <a:pt x="1" y="3730"/>
                    <a:pt x="2405" y="3730"/>
                  </a:cubicBezTo>
                  <a:cubicBezTo>
                    <a:pt x="4803" y="3730"/>
                    <a:pt x="4809" y="1"/>
                    <a:pt x="2405"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1628800" y="4655975"/>
              <a:ext cx="93750" cy="103125"/>
            </a:xfrm>
            <a:custGeom>
              <a:rect b="b" l="l" r="r" t="t"/>
              <a:pathLst>
                <a:path extrusionOk="0" h="4125" w="3750">
                  <a:moveTo>
                    <a:pt x="1939" y="1"/>
                  </a:moveTo>
                  <a:cubicBezTo>
                    <a:pt x="1918" y="1"/>
                    <a:pt x="1896" y="1"/>
                    <a:pt x="1875" y="2"/>
                  </a:cubicBezTo>
                  <a:cubicBezTo>
                    <a:pt x="1709" y="24"/>
                    <a:pt x="1545" y="46"/>
                    <a:pt x="1379" y="68"/>
                  </a:cubicBezTo>
                  <a:cubicBezTo>
                    <a:pt x="1063" y="157"/>
                    <a:pt x="789" y="316"/>
                    <a:pt x="555" y="548"/>
                  </a:cubicBezTo>
                  <a:cubicBezTo>
                    <a:pt x="459" y="674"/>
                    <a:pt x="362" y="800"/>
                    <a:pt x="263" y="926"/>
                  </a:cubicBezTo>
                  <a:cubicBezTo>
                    <a:pt x="95" y="1216"/>
                    <a:pt x="10" y="1530"/>
                    <a:pt x="10" y="1866"/>
                  </a:cubicBezTo>
                  <a:lnTo>
                    <a:pt x="10" y="2258"/>
                  </a:lnTo>
                  <a:cubicBezTo>
                    <a:pt x="1" y="2516"/>
                    <a:pt x="53" y="2755"/>
                    <a:pt x="170" y="2978"/>
                  </a:cubicBezTo>
                  <a:cubicBezTo>
                    <a:pt x="245" y="3209"/>
                    <a:pt x="373" y="3408"/>
                    <a:pt x="555" y="3578"/>
                  </a:cubicBezTo>
                  <a:cubicBezTo>
                    <a:pt x="725" y="3759"/>
                    <a:pt x="924" y="3888"/>
                    <a:pt x="1156" y="3963"/>
                  </a:cubicBezTo>
                  <a:cubicBezTo>
                    <a:pt x="1362" y="4071"/>
                    <a:pt x="1583" y="4125"/>
                    <a:pt x="1817" y="4125"/>
                  </a:cubicBezTo>
                  <a:cubicBezTo>
                    <a:pt x="1836" y="4125"/>
                    <a:pt x="1855" y="4124"/>
                    <a:pt x="1873" y="4124"/>
                  </a:cubicBezTo>
                  <a:cubicBezTo>
                    <a:pt x="2039" y="4102"/>
                    <a:pt x="2206" y="4080"/>
                    <a:pt x="2370" y="4056"/>
                  </a:cubicBezTo>
                  <a:cubicBezTo>
                    <a:pt x="2686" y="3969"/>
                    <a:pt x="2959" y="3808"/>
                    <a:pt x="3193" y="3578"/>
                  </a:cubicBezTo>
                  <a:cubicBezTo>
                    <a:pt x="3290" y="3452"/>
                    <a:pt x="3387" y="3326"/>
                    <a:pt x="3485" y="3200"/>
                  </a:cubicBezTo>
                  <a:cubicBezTo>
                    <a:pt x="3653" y="2910"/>
                    <a:pt x="3737" y="2596"/>
                    <a:pt x="3739" y="2258"/>
                  </a:cubicBezTo>
                  <a:lnTo>
                    <a:pt x="3739" y="1866"/>
                  </a:lnTo>
                  <a:cubicBezTo>
                    <a:pt x="3750" y="1610"/>
                    <a:pt x="3695" y="1369"/>
                    <a:pt x="3578" y="1149"/>
                  </a:cubicBezTo>
                  <a:cubicBezTo>
                    <a:pt x="3503" y="917"/>
                    <a:pt x="3374" y="716"/>
                    <a:pt x="3193" y="548"/>
                  </a:cubicBezTo>
                  <a:cubicBezTo>
                    <a:pt x="3023" y="365"/>
                    <a:pt x="2824" y="238"/>
                    <a:pt x="2593" y="163"/>
                  </a:cubicBezTo>
                  <a:cubicBezTo>
                    <a:pt x="2388" y="56"/>
                    <a:pt x="2171" y="1"/>
                    <a:pt x="1939"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1792225" y="4793425"/>
              <a:ext cx="120200" cy="93250"/>
            </a:xfrm>
            <a:custGeom>
              <a:rect b="b" l="l" r="r" t="t"/>
              <a:pathLst>
                <a:path extrusionOk="0" h="3730" w="4808">
                  <a:moveTo>
                    <a:pt x="2404" y="0"/>
                  </a:moveTo>
                  <a:cubicBezTo>
                    <a:pt x="0" y="0"/>
                    <a:pt x="0" y="3729"/>
                    <a:pt x="2404" y="3729"/>
                  </a:cubicBezTo>
                  <a:cubicBezTo>
                    <a:pt x="4804" y="3729"/>
                    <a:pt x="4808" y="0"/>
                    <a:pt x="2404"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2"/>
            <p:cNvSpPr/>
            <p:nvPr/>
          </p:nvSpPr>
          <p:spPr>
            <a:xfrm>
              <a:off x="1939425" y="5009350"/>
              <a:ext cx="120225" cy="93250"/>
            </a:xfrm>
            <a:custGeom>
              <a:rect b="b" l="l" r="r" t="t"/>
              <a:pathLst>
                <a:path extrusionOk="0" h="3730" w="4809">
                  <a:moveTo>
                    <a:pt x="2404" y="1"/>
                  </a:moveTo>
                  <a:cubicBezTo>
                    <a:pt x="1" y="1"/>
                    <a:pt x="1" y="3730"/>
                    <a:pt x="2404" y="3730"/>
                  </a:cubicBezTo>
                  <a:cubicBezTo>
                    <a:pt x="4805" y="3730"/>
                    <a:pt x="4808" y="1"/>
                    <a:pt x="2404"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 name="Google Shape;19;p2"/>
            <p:cNvSpPr/>
            <p:nvPr/>
          </p:nvSpPr>
          <p:spPr>
            <a:xfrm>
              <a:off x="339575" y="5028975"/>
              <a:ext cx="120225" cy="93250"/>
            </a:xfrm>
            <a:custGeom>
              <a:rect b="b" l="l" r="r" t="t"/>
              <a:pathLst>
                <a:path extrusionOk="0" h="3730" w="4809">
                  <a:moveTo>
                    <a:pt x="2404" y="1"/>
                  </a:moveTo>
                  <a:cubicBezTo>
                    <a:pt x="0" y="1"/>
                    <a:pt x="0" y="3730"/>
                    <a:pt x="2404" y="3730"/>
                  </a:cubicBezTo>
                  <a:cubicBezTo>
                    <a:pt x="4805" y="3730"/>
                    <a:pt x="4808" y="1"/>
                    <a:pt x="2404"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509875" y="4803200"/>
              <a:ext cx="103575" cy="93325"/>
            </a:xfrm>
            <a:custGeom>
              <a:rect b="b" l="l" r="r" t="t"/>
              <a:pathLst>
                <a:path extrusionOk="0" h="3733" w="4143">
                  <a:moveTo>
                    <a:pt x="1819" y="1"/>
                  </a:moveTo>
                  <a:cubicBezTo>
                    <a:pt x="1583" y="1"/>
                    <a:pt x="1362" y="54"/>
                    <a:pt x="1156" y="162"/>
                  </a:cubicBezTo>
                  <a:cubicBezTo>
                    <a:pt x="924" y="237"/>
                    <a:pt x="725" y="367"/>
                    <a:pt x="555" y="548"/>
                  </a:cubicBezTo>
                  <a:cubicBezTo>
                    <a:pt x="375" y="717"/>
                    <a:pt x="245" y="916"/>
                    <a:pt x="170" y="1148"/>
                  </a:cubicBezTo>
                  <a:cubicBezTo>
                    <a:pt x="54" y="1371"/>
                    <a:pt x="1" y="1610"/>
                    <a:pt x="10" y="1867"/>
                  </a:cubicBezTo>
                  <a:cubicBezTo>
                    <a:pt x="32" y="2032"/>
                    <a:pt x="54" y="2198"/>
                    <a:pt x="75" y="2362"/>
                  </a:cubicBezTo>
                  <a:cubicBezTo>
                    <a:pt x="165" y="2678"/>
                    <a:pt x="325" y="2953"/>
                    <a:pt x="555" y="3185"/>
                  </a:cubicBezTo>
                  <a:cubicBezTo>
                    <a:pt x="681" y="3282"/>
                    <a:pt x="807" y="3380"/>
                    <a:pt x="933" y="3477"/>
                  </a:cubicBezTo>
                  <a:cubicBezTo>
                    <a:pt x="1224" y="3645"/>
                    <a:pt x="1538" y="3731"/>
                    <a:pt x="1875" y="3731"/>
                  </a:cubicBezTo>
                  <a:lnTo>
                    <a:pt x="2268" y="3731"/>
                  </a:lnTo>
                  <a:cubicBezTo>
                    <a:pt x="2289" y="3732"/>
                    <a:pt x="2310" y="3732"/>
                    <a:pt x="2331" y="3732"/>
                  </a:cubicBezTo>
                  <a:cubicBezTo>
                    <a:pt x="2563" y="3732"/>
                    <a:pt x="2783" y="3677"/>
                    <a:pt x="2985" y="3570"/>
                  </a:cubicBezTo>
                  <a:cubicBezTo>
                    <a:pt x="3217" y="3495"/>
                    <a:pt x="3418" y="3368"/>
                    <a:pt x="3586" y="3185"/>
                  </a:cubicBezTo>
                  <a:cubicBezTo>
                    <a:pt x="3768" y="3017"/>
                    <a:pt x="3896" y="2816"/>
                    <a:pt x="3971" y="2585"/>
                  </a:cubicBezTo>
                  <a:cubicBezTo>
                    <a:pt x="4087" y="2364"/>
                    <a:pt x="4142" y="2123"/>
                    <a:pt x="4131" y="1867"/>
                  </a:cubicBezTo>
                  <a:cubicBezTo>
                    <a:pt x="4109" y="1701"/>
                    <a:pt x="4087" y="1537"/>
                    <a:pt x="4066" y="1371"/>
                  </a:cubicBezTo>
                  <a:cubicBezTo>
                    <a:pt x="3976" y="1055"/>
                    <a:pt x="3817" y="781"/>
                    <a:pt x="3586" y="548"/>
                  </a:cubicBezTo>
                  <a:cubicBezTo>
                    <a:pt x="3460" y="451"/>
                    <a:pt x="3334" y="354"/>
                    <a:pt x="3208" y="255"/>
                  </a:cubicBezTo>
                  <a:cubicBezTo>
                    <a:pt x="2917" y="88"/>
                    <a:pt x="2603" y="4"/>
                    <a:pt x="2268" y="2"/>
                  </a:cubicBezTo>
                  <a:lnTo>
                    <a:pt x="1875" y="2"/>
                  </a:lnTo>
                  <a:cubicBezTo>
                    <a:pt x="1856" y="1"/>
                    <a:pt x="1837" y="1"/>
                    <a:pt x="1819"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712525" y="4646200"/>
              <a:ext cx="120275" cy="93250"/>
            </a:xfrm>
            <a:custGeom>
              <a:rect b="b" l="l" r="r" t="t"/>
              <a:pathLst>
                <a:path extrusionOk="0" h="3730" w="4811">
                  <a:moveTo>
                    <a:pt x="2407" y="1"/>
                  </a:moveTo>
                  <a:cubicBezTo>
                    <a:pt x="1" y="1"/>
                    <a:pt x="1" y="3730"/>
                    <a:pt x="2407" y="3730"/>
                  </a:cubicBezTo>
                  <a:cubicBezTo>
                    <a:pt x="4805" y="3730"/>
                    <a:pt x="4811" y="1"/>
                    <a:pt x="2407"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8380968" y="46465"/>
            <a:ext cx="881924" cy="1183372"/>
            <a:chOff x="8498525" y="292313"/>
            <a:chExt cx="764100" cy="1025275"/>
          </a:xfrm>
        </p:grpSpPr>
        <p:sp>
          <p:nvSpPr>
            <p:cNvPr id="23" name="Google Shape;23;p2"/>
            <p:cNvSpPr/>
            <p:nvPr/>
          </p:nvSpPr>
          <p:spPr>
            <a:xfrm flipH="1">
              <a:off x="8498525" y="415063"/>
              <a:ext cx="764100" cy="902525"/>
            </a:xfrm>
            <a:custGeom>
              <a:rect b="b" l="l" r="r" t="t"/>
              <a:pathLst>
                <a:path extrusionOk="0" h="36101" w="30564">
                  <a:moveTo>
                    <a:pt x="28740" y="1"/>
                  </a:moveTo>
                  <a:cubicBezTo>
                    <a:pt x="27807" y="1"/>
                    <a:pt x="26833" y="600"/>
                    <a:pt x="26756" y="1795"/>
                  </a:cubicBezTo>
                  <a:cubicBezTo>
                    <a:pt x="25774" y="16836"/>
                    <a:pt x="14884" y="29922"/>
                    <a:pt x="0" y="32349"/>
                  </a:cubicBezTo>
                  <a:lnTo>
                    <a:pt x="0" y="36100"/>
                  </a:lnTo>
                  <a:cubicBezTo>
                    <a:pt x="16996" y="33585"/>
                    <a:pt x="29368" y="18920"/>
                    <a:pt x="30485" y="1795"/>
                  </a:cubicBezTo>
                  <a:cubicBezTo>
                    <a:pt x="30563" y="598"/>
                    <a:pt x="29671" y="1"/>
                    <a:pt x="2874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flipH="1">
              <a:off x="8872025" y="292313"/>
              <a:ext cx="390600" cy="461575"/>
            </a:xfrm>
            <a:custGeom>
              <a:rect b="b" l="l" r="r" t="t"/>
              <a:pathLst>
                <a:path extrusionOk="0" h="18463" w="15624">
                  <a:moveTo>
                    <a:pt x="13830" y="1"/>
                  </a:moveTo>
                  <a:cubicBezTo>
                    <a:pt x="12896" y="1"/>
                    <a:pt x="11893" y="596"/>
                    <a:pt x="11761" y="1780"/>
                  </a:cubicBezTo>
                  <a:cubicBezTo>
                    <a:pt x="11040" y="8253"/>
                    <a:pt x="6087" y="13159"/>
                    <a:pt x="0" y="14669"/>
                  </a:cubicBezTo>
                  <a:lnTo>
                    <a:pt x="0" y="18462"/>
                  </a:lnTo>
                  <a:cubicBezTo>
                    <a:pt x="8269" y="16806"/>
                    <a:pt x="14537" y="10327"/>
                    <a:pt x="15492" y="1780"/>
                  </a:cubicBezTo>
                  <a:cubicBezTo>
                    <a:pt x="15624" y="592"/>
                    <a:pt x="14761" y="1"/>
                    <a:pt x="1383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flipH="1">
              <a:off x="8681450" y="339163"/>
              <a:ext cx="581175" cy="674650"/>
            </a:xfrm>
            <a:custGeom>
              <a:rect b="b" l="l" r="r" t="t"/>
              <a:pathLst>
                <a:path extrusionOk="0" h="26986" w="23247">
                  <a:moveTo>
                    <a:pt x="20961" y="1"/>
                  </a:moveTo>
                  <a:cubicBezTo>
                    <a:pt x="20239" y="1"/>
                    <a:pt x="19563" y="407"/>
                    <a:pt x="19389" y="1348"/>
                  </a:cubicBezTo>
                  <a:cubicBezTo>
                    <a:pt x="18419" y="6556"/>
                    <a:pt x="17125" y="12132"/>
                    <a:pt x="13518" y="16207"/>
                  </a:cubicBezTo>
                  <a:cubicBezTo>
                    <a:pt x="10320" y="19817"/>
                    <a:pt x="5029" y="22132"/>
                    <a:pt x="0" y="23201"/>
                  </a:cubicBezTo>
                  <a:lnTo>
                    <a:pt x="0" y="26985"/>
                  </a:lnTo>
                  <a:cubicBezTo>
                    <a:pt x="5533" y="25919"/>
                    <a:pt x="11279" y="23544"/>
                    <a:pt x="15207" y="19832"/>
                  </a:cubicBezTo>
                  <a:cubicBezTo>
                    <a:pt x="19993" y="15308"/>
                    <a:pt x="21822" y="8599"/>
                    <a:pt x="22984" y="2339"/>
                  </a:cubicBezTo>
                  <a:cubicBezTo>
                    <a:pt x="23247" y="927"/>
                    <a:pt x="22051" y="1"/>
                    <a:pt x="20961"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 name="Google Shape;26;p2"/>
          <p:cNvSpPr/>
          <p:nvPr/>
        </p:nvSpPr>
        <p:spPr>
          <a:xfrm>
            <a:off x="181325" y="210413"/>
            <a:ext cx="1586405" cy="649175"/>
          </a:xfrm>
          <a:custGeom>
            <a:rect b="b" l="l" r="r" t="t"/>
            <a:pathLst>
              <a:path extrusionOk="0" h="26309" w="64292">
                <a:moveTo>
                  <a:pt x="60222" y="1"/>
                </a:moveTo>
                <a:cubicBezTo>
                  <a:pt x="59897" y="1"/>
                  <a:pt x="59572" y="151"/>
                  <a:pt x="59349" y="514"/>
                </a:cubicBezTo>
                <a:cubicBezTo>
                  <a:pt x="58597" y="1741"/>
                  <a:pt x="57883" y="2990"/>
                  <a:pt x="57208" y="4260"/>
                </a:cubicBezTo>
                <a:cubicBezTo>
                  <a:pt x="55718" y="3406"/>
                  <a:pt x="54240" y="2531"/>
                  <a:pt x="52776" y="1633"/>
                </a:cubicBezTo>
                <a:cubicBezTo>
                  <a:pt x="52580" y="1513"/>
                  <a:pt x="52386" y="1461"/>
                  <a:pt x="52202" y="1461"/>
                </a:cubicBezTo>
                <a:cubicBezTo>
                  <a:pt x="51242" y="1461"/>
                  <a:pt x="50580" y="2891"/>
                  <a:pt x="51604" y="3519"/>
                </a:cubicBezTo>
                <a:cubicBezTo>
                  <a:pt x="53121" y="4450"/>
                  <a:pt x="54652" y="5353"/>
                  <a:pt x="56196" y="6237"/>
                </a:cubicBezTo>
                <a:cubicBezTo>
                  <a:pt x="55412" y="7832"/>
                  <a:pt x="54685" y="9457"/>
                  <a:pt x="54019" y="11107"/>
                </a:cubicBezTo>
                <a:cubicBezTo>
                  <a:pt x="53794" y="11662"/>
                  <a:pt x="54220" y="12328"/>
                  <a:pt x="54756" y="12492"/>
                </a:cubicBezTo>
                <a:cubicBezTo>
                  <a:pt x="54867" y="12526"/>
                  <a:pt x="54976" y="12542"/>
                  <a:pt x="55081" y="12542"/>
                </a:cubicBezTo>
                <a:cubicBezTo>
                  <a:pt x="55559" y="12542"/>
                  <a:pt x="55958" y="12213"/>
                  <a:pt x="56144" y="11755"/>
                </a:cubicBezTo>
                <a:cubicBezTo>
                  <a:pt x="56750" y="10253"/>
                  <a:pt x="57410" y="8776"/>
                  <a:pt x="58124" y="7323"/>
                </a:cubicBezTo>
                <a:cubicBezTo>
                  <a:pt x="59561" y="8119"/>
                  <a:pt x="61008" y="8896"/>
                  <a:pt x="62465" y="9650"/>
                </a:cubicBezTo>
                <a:cubicBezTo>
                  <a:pt x="62656" y="9749"/>
                  <a:pt x="62865" y="9801"/>
                  <a:pt x="63068" y="9801"/>
                </a:cubicBezTo>
                <a:cubicBezTo>
                  <a:pt x="63432" y="9801"/>
                  <a:pt x="63780" y="9638"/>
                  <a:pt x="63994" y="9294"/>
                </a:cubicBezTo>
                <a:cubicBezTo>
                  <a:pt x="64292" y="8816"/>
                  <a:pt x="64173" y="8042"/>
                  <a:pt x="63638" y="7765"/>
                </a:cubicBezTo>
                <a:cubicBezTo>
                  <a:pt x="62125" y="6982"/>
                  <a:pt x="60625" y="6177"/>
                  <a:pt x="59137" y="5348"/>
                </a:cubicBezTo>
                <a:cubicBezTo>
                  <a:pt x="59798" y="4107"/>
                  <a:pt x="60497" y="2887"/>
                  <a:pt x="61234" y="1688"/>
                </a:cubicBezTo>
                <a:cubicBezTo>
                  <a:pt x="61759" y="833"/>
                  <a:pt x="60988" y="1"/>
                  <a:pt x="60222" y="1"/>
                </a:cubicBezTo>
                <a:close/>
                <a:moveTo>
                  <a:pt x="48070" y="3484"/>
                </a:moveTo>
                <a:cubicBezTo>
                  <a:pt x="47591" y="3484"/>
                  <a:pt x="47210" y="3821"/>
                  <a:pt x="47011" y="4273"/>
                </a:cubicBezTo>
                <a:cubicBezTo>
                  <a:pt x="46398" y="5667"/>
                  <a:pt x="45796" y="7067"/>
                  <a:pt x="45204" y="8473"/>
                </a:cubicBezTo>
                <a:cubicBezTo>
                  <a:pt x="43600" y="7507"/>
                  <a:pt x="42047" y="6461"/>
                  <a:pt x="40550" y="5333"/>
                </a:cubicBezTo>
                <a:cubicBezTo>
                  <a:pt x="40389" y="5213"/>
                  <a:pt x="40199" y="5159"/>
                  <a:pt x="40005" y="5159"/>
                </a:cubicBezTo>
                <a:cubicBezTo>
                  <a:pt x="39618" y="5159"/>
                  <a:pt x="39218" y="5372"/>
                  <a:pt x="39020" y="5689"/>
                </a:cubicBezTo>
                <a:cubicBezTo>
                  <a:pt x="38679" y="6237"/>
                  <a:pt x="38896" y="6858"/>
                  <a:pt x="39376" y="7219"/>
                </a:cubicBezTo>
                <a:cubicBezTo>
                  <a:pt x="40970" y="8420"/>
                  <a:pt x="42629" y="9528"/>
                  <a:pt x="44341" y="10545"/>
                </a:cubicBezTo>
                <a:cubicBezTo>
                  <a:pt x="43742" y="11998"/>
                  <a:pt x="43156" y="13456"/>
                  <a:pt x="42583" y="14920"/>
                </a:cubicBezTo>
                <a:cubicBezTo>
                  <a:pt x="42364" y="15477"/>
                  <a:pt x="42779" y="16141"/>
                  <a:pt x="43321" y="16305"/>
                </a:cubicBezTo>
                <a:cubicBezTo>
                  <a:pt x="43431" y="16339"/>
                  <a:pt x="43539" y="16355"/>
                  <a:pt x="43643" y="16355"/>
                </a:cubicBezTo>
                <a:cubicBezTo>
                  <a:pt x="44121" y="16355"/>
                  <a:pt x="44526" y="16028"/>
                  <a:pt x="44706" y="15568"/>
                </a:cubicBezTo>
                <a:cubicBezTo>
                  <a:pt x="45221" y="14254"/>
                  <a:pt x="45746" y="12945"/>
                  <a:pt x="46281" y="11640"/>
                </a:cubicBezTo>
                <a:cubicBezTo>
                  <a:pt x="47316" y="12198"/>
                  <a:pt x="48369" y="12722"/>
                  <a:pt x="49439" y="13212"/>
                </a:cubicBezTo>
                <a:cubicBezTo>
                  <a:pt x="49641" y="13304"/>
                  <a:pt x="49855" y="13355"/>
                  <a:pt x="50062" y="13355"/>
                </a:cubicBezTo>
                <a:cubicBezTo>
                  <a:pt x="50417" y="13355"/>
                  <a:pt x="50751" y="13206"/>
                  <a:pt x="50969" y="12856"/>
                </a:cubicBezTo>
                <a:cubicBezTo>
                  <a:pt x="51254" y="12397"/>
                  <a:pt x="51160" y="11578"/>
                  <a:pt x="50613" y="11326"/>
                </a:cubicBezTo>
                <a:cubicBezTo>
                  <a:pt x="49432" y="10787"/>
                  <a:pt x="48273" y="10203"/>
                  <a:pt x="47134" y="9581"/>
                </a:cubicBezTo>
                <a:cubicBezTo>
                  <a:pt x="47787" y="8022"/>
                  <a:pt x="48455" y="6469"/>
                  <a:pt x="49136" y="4921"/>
                </a:cubicBezTo>
                <a:cubicBezTo>
                  <a:pt x="49377" y="4371"/>
                  <a:pt x="48924" y="3694"/>
                  <a:pt x="48399" y="3535"/>
                </a:cubicBezTo>
                <a:cubicBezTo>
                  <a:pt x="48285" y="3501"/>
                  <a:pt x="48175" y="3484"/>
                  <a:pt x="48070" y="3484"/>
                </a:cubicBezTo>
                <a:close/>
                <a:moveTo>
                  <a:pt x="34951" y="6427"/>
                </a:moveTo>
                <a:cubicBezTo>
                  <a:pt x="34573" y="6427"/>
                  <a:pt x="34189" y="6598"/>
                  <a:pt x="34011" y="6941"/>
                </a:cubicBezTo>
                <a:cubicBezTo>
                  <a:pt x="33194" y="8539"/>
                  <a:pt x="32378" y="10136"/>
                  <a:pt x="31560" y="11733"/>
                </a:cubicBezTo>
                <a:cubicBezTo>
                  <a:pt x="30010" y="10864"/>
                  <a:pt x="28459" y="9993"/>
                  <a:pt x="26909" y="9125"/>
                </a:cubicBezTo>
                <a:cubicBezTo>
                  <a:pt x="26720" y="9018"/>
                  <a:pt x="26532" y="8972"/>
                  <a:pt x="26354" y="8972"/>
                </a:cubicBezTo>
                <a:cubicBezTo>
                  <a:pt x="25363" y="8972"/>
                  <a:pt x="24679" y="10416"/>
                  <a:pt x="25735" y="11010"/>
                </a:cubicBezTo>
                <a:cubicBezTo>
                  <a:pt x="27340" y="11910"/>
                  <a:pt x="28944" y="12810"/>
                  <a:pt x="30549" y="13710"/>
                </a:cubicBezTo>
                <a:cubicBezTo>
                  <a:pt x="29861" y="15051"/>
                  <a:pt x="29174" y="16393"/>
                  <a:pt x="28486" y="17737"/>
                </a:cubicBezTo>
                <a:cubicBezTo>
                  <a:pt x="28214" y="18270"/>
                  <a:pt x="28306" y="18930"/>
                  <a:pt x="28844" y="19266"/>
                </a:cubicBezTo>
                <a:cubicBezTo>
                  <a:pt x="29014" y="19372"/>
                  <a:pt x="29223" y="19425"/>
                  <a:pt x="29434" y="19425"/>
                </a:cubicBezTo>
                <a:cubicBezTo>
                  <a:pt x="29812" y="19425"/>
                  <a:pt x="30196" y="19254"/>
                  <a:pt x="30372" y="18910"/>
                </a:cubicBezTo>
                <a:cubicBezTo>
                  <a:pt x="31075" y="17538"/>
                  <a:pt x="31777" y="16165"/>
                  <a:pt x="32480" y="14792"/>
                </a:cubicBezTo>
                <a:cubicBezTo>
                  <a:pt x="33750" y="15506"/>
                  <a:pt x="35023" y="16220"/>
                  <a:pt x="36293" y="16932"/>
                </a:cubicBezTo>
                <a:cubicBezTo>
                  <a:pt x="36483" y="17038"/>
                  <a:pt x="36671" y="17085"/>
                  <a:pt x="36849" y="17085"/>
                </a:cubicBezTo>
                <a:cubicBezTo>
                  <a:pt x="37840" y="17085"/>
                  <a:pt x="38523" y="15640"/>
                  <a:pt x="37465" y="15046"/>
                </a:cubicBezTo>
                <a:lnTo>
                  <a:pt x="37467" y="15046"/>
                </a:lnTo>
                <a:cubicBezTo>
                  <a:pt x="36142" y="14303"/>
                  <a:pt x="34816" y="13560"/>
                  <a:pt x="33491" y="12817"/>
                </a:cubicBezTo>
                <a:cubicBezTo>
                  <a:pt x="34293" y="11249"/>
                  <a:pt x="35096" y="9681"/>
                  <a:pt x="35897" y="8115"/>
                </a:cubicBezTo>
                <a:cubicBezTo>
                  <a:pt x="36171" y="7582"/>
                  <a:pt x="36080" y="6921"/>
                  <a:pt x="35541" y="6586"/>
                </a:cubicBezTo>
                <a:cubicBezTo>
                  <a:pt x="35371" y="6480"/>
                  <a:pt x="35162" y="6427"/>
                  <a:pt x="34951" y="6427"/>
                </a:cubicBezTo>
                <a:close/>
                <a:moveTo>
                  <a:pt x="21084" y="10302"/>
                </a:moveTo>
                <a:cubicBezTo>
                  <a:pt x="20660" y="10302"/>
                  <a:pt x="20248" y="10531"/>
                  <a:pt x="20099" y="11065"/>
                </a:cubicBezTo>
                <a:cubicBezTo>
                  <a:pt x="19714" y="12436"/>
                  <a:pt x="19308" y="13799"/>
                  <a:pt x="18880" y="15157"/>
                </a:cubicBezTo>
                <a:cubicBezTo>
                  <a:pt x="17279" y="14102"/>
                  <a:pt x="15638" y="13107"/>
                  <a:pt x="13960" y="12177"/>
                </a:cubicBezTo>
                <a:cubicBezTo>
                  <a:pt x="13772" y="12072"/>
                  <a:pt x="13585" y="12026"/>
                  <a:pt x="13408" y="12026"/>
                </a:cubicBezTo>
                <a:cubicBezTo>
                  <a:pt x="12412" y="12026"/>
                  <a:pt x="11725" y="13473"/>
                  <a:pt x="12788" y="14062"/>
                </a:cubicBezTo>
                <a:cubicBezTo>
                  <a:pt x="14627" y="15082"/>
                  <a:pt x="16421" y="16178"/>
                  <a:pt x="18166" y="17346"/>
                </a:cubicBezTo>
                <a:cubicBezTo>
                  <a:pt x="17649" y="18892"/>
                  <a:pt x="17105" y="20429"/>
                  <a:pt x="16532" y="21953"/>
                </a:cubicBezTo>
                <a:cubicBezTo>
                  <a:pt x="16320" y="22515"/>
                  <a:pt x="16722" y="23172"/>
                  <a:pt x="17270" y="23340"/>
                </a:cubicBezTo>
                <a:cubicBezTo>
                  <a:pt x="17378" y="23373"/>
                  <a:pt x="17485" y="23389"/>
                  <a:pt x="17590" y="23389"/>
                </a:cubicBezTo>
                <a:cubicBezTo>
                  <a:pt x="18067" y="23389"/>
                  <a:pt x="18481" y="23064"/>
                  <a:pt x="18655" y="22603"/>
                </a:cubicBezTo>
                <a:cubicBezTo>
                  <a:pt x="19146" y="21296"/>
                  <a:pt x="19617" y="19982"/>
                  <a:pt x="20066" y="18660"/>
                </a:cubicBezTo>
                <a:cubicBezTo>
                  <a:pt x="21116" y="19410"/>
                  <a:pt x="22147" y="20186"/>
                  <a:pt x="23158" y="20989"/>
                </a:cubicBezTo>
                <a:cubicBezTo>
                  <a:pt x="23313" y="21113"/>
                  <a:pt x="23501" y="21167"/>
                  <a:pt x="23694" y="21167"/>
                </a:cubicBezTo>
                <a:cubicBezTo>
                  <a:pt x="24084" y="21167"/>
                  <a:pt x="24492" y="20946"/>
                  <a:pt x="24688" y="20633"/>
                </a:cubicBezTo>
                <a:cubicBezTo>
                  <a:pt x="25035" y="20075"/>
                  <a:pt x="24803" y="19478"/>
                  <a:pt x="24332" y="19106"/>
                </a:cubicBezTo>
                <a:cubicBezTo>
                  <a:pt x="23178" y="18187"/>
                  <a:pt x="21997" y="17306"/>
                  <a:pt x="20792" y="16461"/>
                </a:cubicBezTo>
                <a:cubicBezTo>
                  <a:pt x="21298" y="14887"/>
                  <a:pt x="21776" y="13305"/>
                  <a:pt x="22222" y="11713"/>
                </a:cubicBezTo>
                <a:cubicBezTo>
                  <a:pt x="22459" y="10872"/>
                  <a:pt x="21755" y="10302"/>
                  <a:pt x="21084" y="10302"/>
                </a:cubicBezTo>
                <a:close/>
                <a:moveTo>
                  <a:pt x="9760" y="13787"/>
                </a:moveTo>
                <a:cubicBezTo>
                  <a:pt x="9282" y="13787"/>
                  <a:pt x="8896" y="14121"/>
                  <a:pt x="8702" y="14575"/>
                </a:cubicBezTo>
                <a:cubicBezTo>
                  <a:pt x="8119" y="15928"/>
                  <a:pt x="7513" y="17269"/>
                  <a:pt x="6885" y="18600"/>
                </a:cubicBezTo>
                <a:cubicBezTo>
                  <a:pt x="5305" y="17705"/>
                  <a:pt x="3740" y="16784"/>
                  <a:pt x="2194" y="15829"/>
                </a:cubicBezTo>
                <a:cubicBezTo>
                  <a:pt x="1998" y="15708"/>
                  <a:pt x="1803" y="15655"/>
                  <a:pt x="1619" y="15655"/>
                </a:cubicBezTo>
                <a:cubicBezTo>
                  <a:pt x="660" y="15655"/>
                  <a:pt x="1" y="17084"/>
                  <a:pt x="1021" y="17715"/>
                </a:cubicBezTo>
                <a:cubicBezTo>
                  <a:pt x="2636" y="18709"/>
                  <a:pt x="4270" y="19673"/>
                  <a:pt x="5922" y="20604"/>
                </a:cubicBezTo>
                <a:cubicBezTo>
                  <a:pt x="5261" y="21953"/>
                  <a:pt x="4576" y="23293"/>
                  <a:pt x="3870" y="24620"/>
                </a:cubicBezTo>
                <a:cubicBezTo>
                  <a:pt x="3589" y="25149"/>
                  <a:pt x="3695" y="25817"/>
                  <a:pt x="4228" y="26149"/>
                </a:cubicBezTo>
                <a:cubicBezTo>
                  <a:pt x="4399" y="26256"/>
                  <a:pt x="4606" y="26309"/>
                  <a:pt x="4815" y="26309"/>
                </a:cubicBezTo>
                <a:cubicBezTo>
                  <a:pt x="5192" y="26309"/>
                  <a:pt x="5573" y="26136"/>
                  <a:pt x="5755" y="25794"/>
                </a:cubicBezTo>
                <a:cubicBezTo>
                  <a:pt x="6480" y="24432"/>
                  <a:pt x="7179" y="23059"/>
                  <a:pt x="7858" y="21676"/>
                </a:cubicBezTo>
                <a:cubicBezTo>
                  <a:pt x="9092" y="22345"/>
                  <a:pt x="10335" y="23001"/>
                  <a:pt x="11589" y="23634"/>
                </a:cubicBezTo>
                <a:cubicBezTo>
                  <a:pt x="11782" y="23732"/>
                  <a:pt x="11992" y="23783"/>
                  <a:pt x="12197" y="23783"/>
                </a:cubicBezTo>
                <a:cubicBezTo>
                  <a:pt x="12558" y="23783"/>
                  <a:pt x="12904" y="23623"/>
                  <a:pt x="13119" y="23278"/>
                </a:cubicBezTo>
                <a:cubicBezTo>
                  <a:pt x="13415" y="22804"/>
                  <a:pt x="13300" y="22021"/>
                  <a:pt x="12763" y="21749"/>
                </a:cubicBezTo>
                <a:cubicBezTo>
                  <a:pt x="11436" y="21079"/>
                  <a:pt x="10122" y="20387"/>
                  <a:pt x="8818" y="19675"/>
                </a:cubicBezTo>
                <a:cubicBezTo>
                  <a:pt x="9512" y="18202"/>
                  <a:pt x="10182" y="16720"/>
                  <a:pt x="10824" y="15223"/>
                </a:cubicBezTo>
                <a:cubicBezTo>
                  <a:pt x="11062" y="14674"/>
                  <a:pt x="10616" y="13998"/>
                  <a:pt x="10087" y="13838"/>
                </a:cubicBezTo>
                <a:cubicBezTo>
                  <a:pt x="9974" y="13803"/>
                  <a:pt x="9865" y="13787"/>
                  <a:pt x="9760" y="13787"/>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7" name="Google Shape;27;p2"/>
          <p:cNvGrpSpPr/>
          <p:nvPr/>
        </p:nvGrpSpPr>
        <p:grpSpPr>
          <a:xfrm rot="10800000">
            <a:off x="2385430" y="-344999"/>
            <a:ext cx="881893" cy="818528"/>
            <a:chOff x="6314018" y="4324976"/>
            <a:chExt cx="881893" cy="818528"/>
          </a:xfrm>
        </p:grpSpPr>
        <p:sp>
          <p:nvSpPr>
            <p:cNvPr id="28" name="Google Shape;28;p2"/>
            <p:cNvSpPr/>
            <p:nvPr/>
          </p:nvSpPr>
          <p:spPr>
            <a:xfrm rot="-5400000">
              <a:off x="6693484" y="4641078"/>
              <a:ext cx="612044" cy="392810"/>
            </a:xfrm>
            <a:custGeom>
              <a:rect b="b" l="l" r="r" t="t"/>
              <a:pathLst>
                <a:path extrusionOk="0" h="11399" w="17761">
                  <a:moveTo>
                    <a:pt x="0" y="0"/>
                  </a:moveTo>
                  <a:lnTo>
                    <a:pt x="0" y="444"/>
                  </a:lnTo>
                  <a:cubicBezTo>
                    <a:pt x="1920" y="634"/>
                    <a:pt x="3382" y="2119"/>
                    <a:pt x="5021" y="2983"/>
                  </a:cubicBezTo>
                  <a:cubicBezTo>
                    <a:pt x="6637" y="3832"/>
                    <a:pt x="8460" y="4043"/>
                    <a:pt x="10244" y="4270"/>
                  </a:cubicBezTo>
                  <a:cubicBezTo>
                    <a:pt x="12043" y="4498"/>
                    <a:pt x="13955" y="4744"/>
                    <a:pt x="15468" y="5832"/>
                  </a:cubicBezTo>
                  <a:cubicBezTo>
                    <a:pt x="16269" y="6409"/>
                    <a:pt x="17010" y="7294"/>
                    <a:pt x="16853" y="8347"/>
                  </a:cubicBezTo>
                  <a:cubicBezTo>
                    <a:pt x="16720" y="9249"/>
                    <a:pt x="16026" y="10001"/>
                    <a:pt x="15247" y="10417"/>
                  </a:cubicBezTo>
                  <a:cubicBezTo>
                    <a:pt x="14515" y="10809"/>
                    <a:pt x="13673" y="10917"/>
                    <a:pt x="12843" y="10917"/>
                  </a:cubicBezTo>
                  <a:cubicBezTo>
                    <a:pt x="12551" y="10917"/>
                    <a:pt x="12261" y="10904"/>
                    <a:pt x="11978" y="10885"/>
                  </a:cubicBezTo>
                  <a:cubicBezTo>
                    <a:pt x="10846" y="10808"/>
                    <a:pt x="9716" y="10664"/>
                    <a:pt x="8588" y="10549"/>
                  </a:cubicBezTo>
                  <a:cubicBezTo>
                    <a:pt x="6199" y="10304"/>
                    <a:pt x="3811" y="10060"/>
                    <a:pt x="1424" y="9817"/>
                  </a:cubicBezTo>
                  <a:cubicBezTo>
                    <a:pt x="953" y="9768"/>
                    <a:pt x="478" y="9726"/>
                    <a:pt x="0" y="9680"/>
                  </a:cubicBezTo>
                  <a:lnTo>
                    <a:pt x="0" y="10169"/>
                  </a:lnTo>
                  <a:cubicBezTo>
                    <a:pt x="323" y="10202"/>
                    <a:pt x="646" y="10233"/>
                    <a:pt x="966" y="10266"/>
                  </a:cubicBezTo>
                  <a:cubicBezTo>
                    <a:pt x="3355" y="10509"/>
                    <a:pt x="5742" y="10751"/>
                    <a:pt x="8130" y="10994"/>
                  </a:cubicBezTo>
                  <a:cubicBezTo>
                    <a:pt x="9320" y="11115"/>
                    <a:pt x="10510" y="11255"/>
                    <a:pt x="11700" y="11348"/>
                  </a:cubicBezTo>
                  <a:cubicBezTo>
                    <a:pt x="12065" y="11378"/>
                    <a:pt x="12434" y="11398"/>
                    <a:pt x="12802" y="11398"/>
                  </a:cubicBezTo>
                  <a:cubicBezTo>
                    <a:pt x="13466" y="11398"/>
                    <a:pt x="14128" y="11332"/>
                    <a:pt x="14763" y="11131"/>
                  </a:cubicBezTo>
                  <a:cubicBezTo>
                    <a:pt x="16300" y="10646"/>
                    <a:pt x="17760" y="9065"/>
                    <a:pt x="17237" y="7351"/>
                  </a:cubicBezTo>
                  <a:cubicBezTo>
                    <a:pt x="16715" y="5648"/>
                    <a:pt x="14769" y="4730"/>
                    <a:pt x="13181" y="4317"/>
                  </a:cubicBezTo>
                  <a:cubicBezTo>
                    <a:pt x="11394" y="3852"/>
                    <a:pt x="9532" y="3817"/>
                    <a:pt x="7728" y="3441"/>
                  </a:cubicBezTo>
                  <a:cubicBezTo>
                    <a:pt x="6787" y="3246"/>
                    <a:pt x="5878" y="2952"/>
                    <a:pt x="5036" y="2481"/>
                  </a:cubicBezTo>
                  <a:cubicBezTo>
                    <a:pt x="4224" y="2028"/>
                    <a:pt x="3477" y="1468"/>
                    <a:pt x="2681" y="986"/>
                  </a:cubicBezTo>
                  <a:cubicBezTo>
                    <a:pt x="1906" y="517"/>
                    <a:pt x="1071" y="122"/>
                    <a:pt x="164" y="9"/>
                  </a:cubicBezTo>
                  <a:cubicBezTo>
                    <a:pt x="110" y="2"/>
                    <a:pt x="55" y="4"/>
                    <a:pt x="0"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rot="-5400000">
              <a:off x="6164944" y="4474050"/>
              <a:ext cx="818528" cy="520380"/>
            </a:xfrm>
            <a:custGeom>
              <a:rect b="b" l="l" r="r" t="t"/>
              <a:pathLst>
                <a:path extrusionOk="0" h="15101" w="23753">
                  <a:moveTo>
                    <a:pt x="6103" y="1"/>
                  </a:moveTo>
                  <a:cubicBezTo>
                    <a:pt x="5630" y="1"/>
                    <a:pt x="5158" y="51"/>
                    <a:pt x="4691" y="134"/>
                  </a:cubicBezTo>
                  <a:cubicBezTo>
                    <a:pt x="3088" y="419"/>
                    <a:pt x="1583" y="1073"/>
                    <a:pt x="0" y="1430"/>
                  </a:cubicBezTo>
                  <a:lnTo>
                    <a:pt x="0" y="1823"/>
                  </a:lnTo>
                  <a:cubicBezTo>
                    <a:pt x="663" y="1677"/>
                    <a:pt x="1316" y="1478"/>
                    <a:pt x="1949" y="1281"/>
                  </a:cubicBezTo>
                  <a:cubicBezTo>
                    <a:pt x="3276" y="867"/>
                    <a:pt x="4679" y="388"/>
                    <a:pt x="6083" y="388"/>
                  </a:cubicBezTo>
                  <a:cubicBezTo>
                    <a:pt x="6532" y="388"/>
                    <a:pt x="6981" y="437"/>
                    <a:pt x="7427" y="552"/>
                  </a:cubicBezTo>
                  <a:cubicBezTo>
                    <a:pt x="9366" y="1056"/>
                    <a:pt x="10873" y="2533"/>
                    <a:pt x="12781" y="3132"/>
                  </a:cubicBezTo>
                  <a:cubicBezTo>
                    <a:pt x="14794" y="3763"/>
                    <a:pt x="16970" y="3670"/>
                    <a:pt x="18952" y="4420"/>
                  </a:cubicBezTo>
                  <a:cubicBezTo>
                    <a:pt x="20694" y="5079"/>
                    <a:pt x="22070" y="6505"/>
                    <a:pt x="22738" y="8237"/>
                  </a:cubicBezTo>
                  <a:cubicBezTo>
                    <a:pt x="23379" y="9895"/>
                    <a:pt x="23395" y="11897"/>
                    <a:pt x="22344" y="13394"/>
                  </a:cubicBezTo>
                  <a:cubicBezTo>
                    <a:pt x="21804" y="14163"/>
                    <a:pt x="20986" y="14684"/>
                    <a:pt x="20028" y="14684"/>
                  </a:cubicBezTo>
                  <a:cubicBezTo>
                    <a:pt x="20025" y="14684"/>
                    <a:pt x="20022" y="14684"/>
                    <a:pt x="20018" y="14684"/>
                  </a:cubicBezTo>
                  <a:cubicBezTo>
                    <a:pt x="18909" y="14679"/>
                    <a:pt x="17894" y="14073"/>
                    <a:pt x="16966" y="13527"/>
                  </a:cubicBezTo>
                  <a:cubicBezTo>
                    <a:pt x="13268" y="11353"/>
                    <a:pt x="9295" y="9712"/>
                    <a:pt x="5113" y="8737"/>
                  </a:cubicBezTo>
                  <a:cubicBezTo>
                    <a:pt x="3459" y="8352"/>
                    <a:pt x="1719" y="7980"/>
                    <a:pt x="0" y="7905"/>
                  </a:cubicBezTo>
                  <a:lnTo>
                    <a:pt x="0" y="8341"/>
                  </a:lnTo>
                  <a:cubicBezTo>
                    <a:pt x="1727" y="8414"/>
                    <a:pt x="3475" y="8796"/>
                    <a:pt x="5133" y="9184"/>
                  </a:cubicBezTo>
                  <a:cubicBezTo>
                    <a:pt x="7254" y="9685"/>
                    <a:pt x="9335" y="10353"/>
                    <a:pt x="11348" y="11180"/>
                  </a:cubicBezTo>
                  <a:cubicBezTo>
                    <a:pt x="13396" y="12021"/>
                    <a:pt x="15302" y="13078"/>
                    <a:pt x="17227" y="14162"/>
                  </a:cubicBezTo>
                  <a:cubicBezTo>
                    <a:pt x="18080" y="14642"/>
                    <a:pt x="19024" y="15101"/>
                    <a:pt x="20026" y="15101"/>
                  </a:cubicBezTo>
                  <a:cubicBezTo>
                    <a:pt x="20045" y="15101"/>
                    <a:pt x="20065" y="15101"/>
                    <a:pt x="20084" y="15100"/>
                  </a:cubicBezTo>
                  <a:cubicBezTo>
                    <a:pt x="20880" y="15086"/>
                    <a:pt x="21621" y="14757"/>
                    <a:pt x="22192" y="14206"/>
                  </a:cubicBezTo>
                  <a:cubicBezTo>
                    <a:pt x="23392" y="13052"/>
                    <a:pt x="23753" y="11256"/>
                    <a:pt x="23530" y="9659"/>
                  </a:cubicBezTo>
                  <a:cubicBezTo>
                    <a:pt x="23289" y="7943"/>
                    <a:pt x="22393" y="6319"/>
                    <a:pt x="21068" y="5202"/>
                  </a:cubicBezTo>
                  <a:cubicBezTo>
                    <a:pt x="19527" y="3904"/>
                    <a:pt x="17591" y="3579"/>
                    <a:pt x="15656" y="3300"/>
                  </a:cubicBezTo>
                  <a:cubicBezTo>
                    <a:pt x="14593" y="3148"/>
                    <a:pt x="13518" y="2991"/>
                    <a:pt x="12507" y="2619"/>
                  </a:cubicBezTo>
                  <a:cubicBezTo>
                    <a:pt x="11565" y="2274"/>
                    <a:pt x="10718" y="1724"/>
                    <a:pt x="9855" y="1221"/>
                  </a:cubicBezTo>
                  <a:cubicBezTo>
                    <a:pt x="9017" y="733"/>
                    <a:pt x="8137" y="273"/>
                    <a:pt x="7175" y="96"/>
                  </a:cubicBezTo>
                  <a:cubicBezTo>
                    <a:pt x="6819" y="30"/>
                    <a:pt x="6461" y="1"/>
                    <a:pt x="6103"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0" name="Google Shape;30;p2"/>
          <p:cNvSpPr/>
          <p:nvPr/>
        </p:nvSpPr>
        <p:spPr>
          <a:xfrm>
            <a:off x="8918225" y="3683775"/>
            <a:ext cx="295225" cy="528925"/>
          </a:xfrm>
          <a:custGeom>
            <a:rect b="b" l="l" r="r" t="t"/>
            <a:pathLst>
              <a:path extrusionOk="0" h="21157" w="11809">
                <a:moveTo>
                  <a:pt x="8541" y="0"/>
                </a:moveTo>
                <a:cubicBezTo>
                  <a:pt x="6831" y="0"/>
                  <a:pt x="5138" y="316"/>
                  <a:pt x="3646" y="1038"/>
                </a:cubicBezTo>
                <a:cubicBezTo>
                  <a:pt x="2362" y="1656"/>
                  <a:pt x="1470" y="2463"/>
                  <a:pt x="992" y="3434"/>
                </a:cubicBezTo>
                <a:cubicBezTo>
                  <a:pt x="630" y="4166"/>
                  <a:pt x="519" y="4978"/>
                  <a:pt x="464" y="5605"/>
                </a:cubicBezTo>
                <a:cubicBezTo>
                  <a:pt x="0" y="10756"/>
                  <a:pt x="2395" y="16062"/>
                  <a:pt x="6566" y="19121"/>
                </a:cubicBezTo>
                <a:cubicBezTo>
                  <a:pt x="8050" y="20209"/>
                  <a:pt x="9939" y="21012"/>
                  <a:pt x="11809" y="21156"/>
                </a:cubicBezTo>
                <a:lnTo>
                  <a:pt x="11809" y="20543"/>
                </a:lnTo>
                <a:cubicBezTo>
                  <a:pt x="10080" y="20399"/>
                  <a:pt x="8322" y="19638"/>
                  <a:pt x="6935" y="18619"/>
                </a:cubicBezTo>
                <a:cubicBezTo>
                  <a:pt x="2936" y="15686"/>
                  <a:pt x="638" y="10600"/>
                  <a:pt x="1083" y="5659"/>
                </a:cubicBezTo>
                <a:cubicBezTo>
                  <a:pt x="1134" y="5088"/>
                  <a:pt x="1233" y="4349"/>
                  <a:pt x="1548" y="3710"/>
                </a:cubicBezTo>
                <a:cubicBezTo>
                  <a:pt x="1965" y="2865"/>
                  <a:pt x="2762" y="2155"/>
                  <a:pt x="3916" y="1596"/>
                </a:cubicBezTo>
                <a:cubicBezTo>
                  <a:pt x="5194" y="978"/>
                  <a:pt x="6832" y="677"/>
                  <a:pt x="8556" y="677"/>
                </a:cubicBezTo>
                <a:cubicBezTo>
                  <a:pt x="9628" y="677"/>
                  <a:pt x="10734" y="793"/>
                  <a:pt x="11809" y="1023"/>
                </a:cubicBezTo>
                <a:lnTo>
                  <a:pt x="11809" y="368"/>
                </a:lnTo>
                <a:cubicBezTo>
                  <a:pt x="10745" y="131"/>
                  <a:pt x="9640" y="0"/>
                  <a:pt x="8541"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1" name="Google Shape;31;p2"/>
          <p:cNvGrpSpPr/>
          <p:nvPr/>
        </p:nvGrpSpPr>
        <p:grpSpPr>
          <a:xfrm>
            <a:off x="7796809" y="4205176"/>
            <a:ext cx="957867" cy="870918"/>
            <a:chOff x="7748984" y="4130026"/>
            <a:chExt cx="957867" cy="870918"/>
          </a:xfrm>
        </p:grpSpPr>
        <p:sp>
          <p:nvSpPr>
            <p:cNvPr id="32" name="Google Shape;32;p2"/>
            <p:cNvSpPr/>
            <p:nvPr/>
          </p:nvSpPr>
          <p:spPr>
            <a:xfrm rot="1082015">
              <a:off x="7809074" y="4354551"/>
              <a:ext cx="473505" cy="463381"/>
            </a:xfrm>
            <a:custGeom>
              <a:rect b="b" l="l" r="r" t="t"/>
              <a:pathLst>
                <a:path extrusionOk="0" h="14822" w="15147">
                  <a:moveTo>
                    <a:pt x="4754" y="0"/>
                  </a:moveTo>
                  <a:cubicBezTo>
                    <a:pt x="4402" y="0"/>
                    <a:pt x="4093" y="292"/>
                    <a:pt x="3881" y="1058"/>
                  </a:cubicBezTo>
                  <a:lnTo>
                    <a:pt x="3881" y="1059"/>
                  </a:lnTo>
                  <a:cubicBezTo>
                    <a:pt x="3574" y="2164"/>
                    <a:pt x="3837" y="3332"/>
                    <a:pt x="3963" y="4471"/>
                  </a:cubicBezTo>
                  <a:cubicBezTo>
                    <a:pt x="4091" y="5610"/>
                    <a:pt x="4036" y="6886"/>
                    <a:pt x="3255" y="7726"/>
                  </a:cubicBezTo>
                  <a:cubicBezTo>
                    <a:pt x="2673" y="8352"/>
                    <a:pt x="1795" y="8609"/>
                    <a:pt x="1116" y="9131"/>
                  </a:cubicBezTo>
                  <a:cubicBezTo>
                    <a:pt x="437" y="9653"/>
                    <a:pt x="0" y="10739"/>
                    <a:pt x="616" y="11336"/>
                  </a:cubicBezTo>
                  <a:cubicBezTo>
                    <a:pt x="842" y="11556"/>
                    <a:pt x="1154" y="11644"/>
                    <a:pt x="1474" y="11644"/>
                  </a:cubicBezTo>
                  <a:cubicBezTo>
                    <a:pt x="1669" y="11644"/>
                    <a:pt x="1868" y="11611"/>
                    <a:pt x="2052" y="11555"/>
                  </a:cubicBezTo>
                  <a:cubicBezTo>
                    <a:pt x="2539" y="11405"/>
                    <a:pt x="2976" y="11126"/>
                    <a:pt x="3456" y="10956"/>
                  </a:cubicBezTo>
                  <a:cubicBezTo>
                    <a:pt x="3830" y="10824"/>
                    <a:pt x="4220" y="10763"/>
                    <a:pt x="4613" y="10763"/>
                  </a:cubicBezTo>
                  <a:cubicBezTo>
                    <a:pt x="5460" y="10763"/>
                    <a:pt x="6320" y="11044"/>
                    <a:pt x="7052" y="11488"/>
                  </a:cubicBezTo>
                  <a:cubicBezTo>
                    <a:pt x="8123" y="12136"/>
                    <a:pt x="8965" y="13099"/>
                    <a:pt x="9740" y="14083"/>
                  </a:cubicBezTo>
                  <a:cubicBezTo>
                    <a:pt x="10018" y="14434"/>
                    <a:pt x="10433" y="14821"/>
                    <a:pt x="10832" y="14821"/>
                  </a:cubicBezTo>
                  <a:cubicBezTo>
                    <a:pt x="10939" y="14821"/>
                    <a:pt x="11046" y="14793"/>
                    <a:pt x="11148" y="14729"/>
                  </a:cubicBezTo>
                  <a:cubicBezTo>
                    <a:pt x="11307" y="14631"/>
                    <a:pt x="11405" y="14461"/>
                    <a:pt x="11478" y="14289"/>
                  </a:cubicBezTo>
                  <a:cubicBezTo>
                    <a:pt x="12232" y="12513"/>
                    <a:pt x="10657" y="10312"/>
                    <a:pt x="11569" y="8613"/>
                  </a:cubicBezTo>
                  <a:cubicBezTo>
                    <a:pt x="12066" y="7685"/>
                    <a:pt x="13137" y="7253"/>
                    <a:pt x="13928" y="6561"/>
                  </a:cubicBezTo>
                  <a:cubicBezTo>
                    <a:pt x="14718" y="5867"/>
                    <a:pt x="15147" y="4440"/>
                    <a:pt x="14271" y="3861"/>
                  </a:cubicBezTo>
                  <a:cubicBezTo>
                    <a:pt x="14038" y="3708"/>
                    <a:pt x="13768" y="3655"/>
                    <a:pt x="13489" y="3655"/>
                  </a:cubicBezTo>
                  <a:cubicBezTo>
                    <a:pt x="13186" y="3655"/>
                    <a:pt x="12871" y="3717"/>
                    <a:pt x="12575" y="3777"/>
                  </a:cubicBezTo>
                  <a:cubicBezTo>
                    <a:pt x="11915" y="3914"/>
                    <a:pt x="11205" y="4014"/>
                    <a:pt x="10512" y="4014"/>
                  </a:cubicBezTo>
                  <a:cubicBezTo>
                    <a:pt x="9352" y="4014"/>
                    <a:pt x="8245" y="3733"/>
                    <a:pt x="7519" y="2868"/>
                  </a:cubicBezTo>
                  <a:cubicBezTo>
                    <a:pt x="7108" y="2379"/>
                    <a:pt x="5758" y="0"/>
                    <a:pt x="4754"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rot="1082015">
              <a:off x="8315817" y="4615964"/>
              <a:ext cx="346993" cy="339611"/>
            </a:xfrm>
            <a:custGeom>
              <a:rect b="b" l="l" r="r" t="t"/>
              <a:pathLst>
                <a:path extrusionOk="0" h="10863" w="11100">
                  <a:moveTo>
                    <a:pt x="3483" y="1"/>
                  </a:moveTo>
                  <a:cubicBezTo>
                    <a:pt x="3225" y="1"/>
                    <a:pt x="2998" y="214"/>
                    <a:pt x="2842" y="776"/>
                  </a:cubicBezTo>
                  <a:lnTo>
                    <a:pt x="2844" y="776"/>
                  </a:lnTo>
                  <a:cubicBezTo>
                    <a:pt x="2619" y="1586"/>
                    <a:pt x="2811" y="2442"/>
                    <a:pt x="2904" y="3278"/>
                  </a:cubicBezTo>
                  <a:cubicBezTo>
                    <a:pt x="2997" y="4112"/>
                    <a:pt x="2957" y="5047"/>
                    <a:pt x="2386" y="5662"/>
                  </a:cubicBezTo>
                  <a:cubicBezTo>
                    <a:pt x="1957" y="6122"/>
                    <a:pt x="1314" y="6310"/>
                    <a:pt x="816" y="6693"/>
                  </a:cubicBezTo>
                  <a:cubicBezTo>
                    <a:pt x="320" y="7075"/>
                    <a:pt x="0" y="7871"/>
                    <a:pt x="449" y="8309"/>
                  </a:cubicBezTo>
                  <a:cubicBezTo>
                    <a:pt x="615" y="8469"/>
                    <a:pt x="843" y="8534"/>
                    <a:pt x="1076" y="8534"/>
                  </a:cubicBezTo>
                  <a:cubicBezTo>
                    <a:pt x="1220" y="8534"/>
                    <a:pt x="1367" y="8509"/>
                    <a:pt x="1502" y="8468"/>
                  </a:cubicBezTo>
                  <a:cubicBezTo>
                    <a:pt x="1860" y="8360"/>
                    <a:pt x="2180" y="8154"/>
                    <a:pt x="2530" y="8029"/>
                  </a:cubicBezTo>
                  <a:cubicBezTo>
                    <a:pt x="2805" y="7932"/>
                    <a:pt x="3091" y="7888"/>
                    <a:pt x="3379" y="7888"/>
                  </a:cubicBezTo>
                  <a:cubicBezTo>
                    <a:pt x="4000" y="7888"/>
                    <a:pt x="4630" y="8094"/>
                    <a:pt x="5168" y="8418"/>
                  </a:cubicBezTo>
                  <a:cubicBezTo>
                    <a:pt x="5952" y="8895"/>
                    <a:pt x="6569" y="9601"/>
                    <a:pt x="7137" y="10320"/>
                  </a:cubicBezTo>
                  <a:cubicBezTo>
                    <a:pt x="7341" y="10579"/>
                    <a:pt x="7645" y="10863"/>
                    <a:pt x="7937" y="10863"/>
                  </a:cubicBezTo>
                  <a:cubicBezTo>
                    <a:pt x="8016" y="10863"/>
                    <a:pt x="8094" y="10842"/>
                    <a:pt x="8168" y="10795"/>
                  </a:cubicBezTo>
                  <a:cubicBezTo>
                    <a:pt x="8285" y="10724"/>
                    <a:pt x="8358" y="10598"/>
                    <a:pt x="8411" y="10472"/>
                  </a:cubicBezTo>
                  <a:cubicBezTo>
                    <a:pt x="8962" y="9170"/>
                    <a:pt x="7809" y="7557"/>
                    <a:pt x="8477" y="6312"/>
                  </a:cubicBezTo>
                  <a:cubicBezTo>
                    <a:pt x="8842" y="5633"/>
                    <a:pt x="9627" y="5317"/>
                    <a:pt x="10205" y="4808"/>
                  </a:cubicBezTo>
                  <a:cubicBezTo>
                    <a:pt x="10786" y="4300"/>
                    <a:pt x="11100" y="3254"/>
                    <a:pt x="10457" y="2831"/>
                  </a:cubicBezTo>
                  <a:cubicBezTo>
                    <a:pt x="10286" y="2718"/>
                    <a:pt x="10089" y="2679"/>
                    <a:pt x="9884" y="2679"/>
                  </a:cubicBezTo>
                  <a:cubicBezTo>
                    <a:pt x="9662" y="2679"/>
                    <a:pt x="9431" y="2724"/>
                    <a:pt x="9214" y="2769"/>
                  </a:cubicBezTo>
                  <a:cubicBezTo>
                    <a:pt x="8731" y="2869"/>
                    <a:pt x="8209" y="2943"/>
                    <a:pt x="7701" y="2943"/>
                  </a:cubicBezTo>
                  <a:cubicBezTo>
                    <a:pt x="6851" y="2943"/>
                    <a:pt x="6040" y="2737"/>
                    <a:pt x="5509" y="2103"/>
                  </a:cubicBezTo>
                  <a:cubicBezTo>
                    <a:pt x="5209" y="1744"/>
                    <a:pt x="4219" y="1"/>
                    <a:pt x="3483"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2"/>
            <p:cNvSpPr/>
            <p:nvPr/>
          </p:nvSpPr>
          <p:spPr>
            <a:xfrm rot="1082015">
              <a:off x="8280692" y="4158037"/>
              <a:ext cx="214229" cy="209650"/>
            </a:xfrm>
            <a:custGeom>
              <a:rect b="b" l="l" r="r" t="t"/>
              <a:pathLst>
                <a:path extrusionOk="0" h="6706" w="6853">
                  <a:moveTo>
                    <a:pt x="2151" y="0"/>
                  </a:moveTo>
                  <a:cubicBezTo>
                    <a:pt x="1992" y="0"/>
                    <a:pt x="1852" y="132"/>
                    <a:pt x="1757" y="479"/>
                  </a:cubicBezTo>
                  <a:cubicBezTo>
                    <a:pt x="1618" y="979"/>
                    <a:pt x="1737" y="1508"/>
                    <a:pt x="1793" y="2023"/>
                  </a:cubicBezTo>
                  <a:cubicBezTo>
                    <a:pt x="1852" y="2538"/>
                    <a:pt x="1826" y="3115"/>
                    <a:pt x="1474" y="3494"/>
                  </a:cubicBezTo>
                  <a:cubicBezTo>
                    <a:pt x="1209" y="3779"/>
                    <a:pt x="813" y="3896"/>
                    <a:pt x="504" y="4131"/>
                  </a:cubicBezTo>
                  <a:cubicBezTo>
                    <a:pt x="198" y="4367"/>
                    <a:pt x="1" y="4860"/>
                    <a:pt x="280" y="5128"/>
                  </a:cubicBezTo>
                  <a:cubicBezTo>
                    <a:pt x="382" y="5227"/>
                    <a:pt x="522" y="5267"/>
                    <a:pt x="666" y="5267"/>
                  </a:cubicBezTo>
                  <a:cubicBezTo>
                    <a:pt x="755" y="5267"/>
                    <a:pt x="846" y="5252"/>
                    <a:pt x="930" y="5226"/>
                  </a:cubicBezTo>
                  <a:cubicBezTo>
                    <a:pt x="1149" y="5161"/>
                    <a:pt x="1348" y="5033"/>
                    <a:pt x="1563" y="4956"/>
                  </a:cubicBezTo>
                  <a:cubicBezTo>
                    <a:pt x="1732" y="4897"/>
                    <a:pt x="1909" y="4870"/>
                    <a:pt x="2087" y="4870"/>
                  </a:cubicBezTo>
                  <a:cubicBezTo>
                    <a:pt x="2470" y="4870"/>
                    <a:pt x="2859" y="4996"/>
                    <a:pt x="3191" y="5197"/>
                  </a:cubicBezTo>
                  <a:cubicBezTo>
                    <a:pt x="3675" y="5491"/>
                    <a:pt x="4057" y="5926"/>
                    <a:pt x="4407" y="6371"/>
                  </a:cubicBezTo>
                  <a:cubicBezTo>
                    <a:pt x="4532" y="6531"/>
                    <a:pt x="4720" y="6706"/>
                    <a:pt x="4902" y="6706"/>
                  </a:cubicBezTo>
                  <a:cubicBezTo>
                    <a:pt x="4950" y="6706"/>
                    <a:pt x="4998" y="6693"/>
                    <a:pt x="5044" y="6665"/>
                  </a:cubicBezTo>
                  <a:cubicBezTo>
                    <a:pt x="5115" y="6619"/>
                    <a:pt x="5161" y="6543"/>
                    <a:pt x="5194" y="6464"/>
                  </a:cubicBezTo>
                  <a:cubicBezTo>
                    <a:pt x="5533" y="5661"/>
                    <a:pt x="4821" y="4664"/>
                    <a:pt x="5234" y="3896"/>
                  </a:cubicBezTo>
                  <a:cubicBezTo>
                    <a:pt x="5458" y="3478"/>
                    <a:pt x="5944" y="3281"/>
                    <a:pt x="6302" y="2969"/>
                  </a:cubicBezTo>
                  <a:cubicBezTo>
                    <a:pt x="6659" y="2655"/>
                    <a:pt x="6853" y="2008"/>
                    <a:pt x="6457" y="1747"/>
                  </a:cubicBezTo>
                  <a:cubicBezTo>
                    <a:pt x="6351" y="1677"/>
                    <a:pt x="6229" y="1653"/>
                    <a:pt x="6103" y="1653"/>
                  </a:cubicBezTo>
                  <a:cubicBezTo>
                    <a:pt x="5966" y="1653"/>
                    <a:pt x="5824" y="1681"/>
                    <a:pt x="5690" y="1709"/>
                  </a:cubicBezTo>
                  <a:cubicBezTo>
                    <a:pt x="5391" y="1770"/>
                    <a:pt x="5069" y="1816"/>
                    <a:pt x="4756" y="1816"/>
                  </a:cubicBezTo>
                  <a:cubicBezTo>
                    <a:pt x="4231" y="1816"/>
                    <a:pt x="3729" y="1689"/>
                    <a:pt x="3401" y="1297"/>
                  </a:cubicBezTo>
                  <a:cubicBezTo>
                    <a:pt x="3216" y="1076"/>
                    <a:pt x="2605" y="0"/>
                    <a:pt x="2151"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79" name="Shape 179"/>
        <p:cNvGrpSpPr/>
        <p:nvPr/>
      </p:nvGrpSpPr>
      <p:grpSpPr>
        <a:xfrm>
          <a:off x="0" y="0"/>
          <a:ext cx="0" cy="0"/>
          <a:chOff x="0" y="0"/>
          <a:chExt cx="0" cy="0"/>
        </a:xfrm>
      </p:grpSpPr>
      <p:sp>
        <p:nvSpPr>
          <p:cNvPr id="180" name="Google Shape;180;p11"/>
          <p:cNvSpPr txBox="1"/>
          <p:nvPr>
            <p:ph hasCustomPrompt="1" type="title"/>
          </p:nvPr>
        </p:nvSpPr>
        <p:spPr>
          <a:xfrm>
            <a:off x="1635900" y="1628063"/>
            <a:ext cx="5872200" cy="1167900"/>
          </a:xfrm>
          <a:prstGeom prst="rect">
            <a:avLst/>
          </a:prstGeom>
          <a:solidFill>
            <a:schemeClr val="accent4"/>
          </a:solidFill>
          <a:ln cap="flat" cmpd="sng" w="114300">
            <a:solidFill>
              <a:schemeClr val="accent4"/>
            </a:solidFill>
            <a:prstDash val="solid"/>
            <a:round/>
            <a:headEnd len="sm" w="sm" type="none"/>
            <a:tailEnd len="sm" w="sm" type="none"/>
          </a:ln>
        </p:spPr>
        <p:txBody>
          <a:bodyPr anchorCtr="0" anchor="ctr" bIns="91425" lIns="91425" spcFirstLastPara="1" rIns="91425" wrap="square" tIns="91425">
            <a:noAutofit/>
          </a:bodyPr>
          <a:lstStyle>
            <a:lvl1pPr lvl="0" algn="ctr">
              <a:spcBef>
                <a:spcPts val="0"/>
              </a:spcBef>
              <a:spcAft>
                <a:spcPts val="0"/>
              </a:spcAft>
              <a:buSzPts val="9600"/>
              <a:buNone/>
              <a:defRPr sz="6000">
                <a:solidFill>
                  <a:schemeClr val="lt1"/>
                </a:solidFill>
              </a:defRPr>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181" name="Google Shape;181;p11"/>
          <p:cNvSpPr txBox="1"/>
          <p:nvPr>
            <p:ph idx="1" type="subTitle"/>
          </p:nvPr>
        </p:nvSpPr>
        <p:spPr>
          <a:xfrm>
            <a:off x="1635900" y="3238537"/>
            <a:ext cx="5872200" cy="276900"/>
          </a:xfrm>
          <a:prstGeom prst="rect">
            <a:avLst/>
          </a:prstGeom>
          <a:solidFill>
            <a:schemeClr val="accent1"/>
          </a:solidFill>
          <a:ln cap="flat" cmpd="sng" w="114300">
            <a:solidFill>
              <a:schemeClr val="accent1"/>
            </a:solidFill>
            <a:prstDash val="solid"/>
            <a:round/>
            <a:headEnd len="sm" w="sm" type="none"/>
            <a:tailEnd len="sm" w="sm" type="none"/>
          </a:ln>
        </p:spPr>
        <p:txBody>
          <a:bodyPr anchorCtr="0" anchor="ctr" bIns="91425" lIns="91425" spcFirstLastPara="1" rIns="91425" wrap="square" tIns="91425">
            <a:noAutofit/>
          </a:bodyPr>
          <a:lstStyle>
            <a:lvl1pPr lvl="0" rtl="0" algn="ctr">
              <a:lnSpc>
                <a:spcPct val="100000"/>
              </a:lnSpc>
              <a:spcBef>
                <a:spcPts val="0"/>
              </a:spcBef>
              <a:spcAft>
                <a:spcPts val="0"/>
              </a:spcAft>
              <a:buSzPts val="1600"/>
              <a:buNone/>
              <a:defRPr sz="1600"/>
            </a:lvl1pPr>
            <a:lvl2pPr lvl="1" rtl="0" algn="ctr">
              <a:lnSpc>
                <a:spcPct val="100000"/>
              </a:lnSpc>
              <a:spcBef>
                <a:spcPts val="0"/>
              </a:spcBef>
              <a:spcAft>
                <a:spcPts val="0"/>
              </a:spcAft>
              <a:buSzPts val="1600"/>
              <a:buNone/>
              <a:defRPr sz="1600"/>
            </a:lvl2pPr>
            <a:lvl3pPr lvl="2" rtl="0" algn="ctr">
              <a:lnSpc>
                <a:spcPct val="100000"/>
              </a:lnSpc>
              <a:spcBef>
                <a:spcPts val="0"/>
              </a:spcBef>
              <a:spcAft>
                <a:spcPts val="0"/>
              </a:spcAft>
              <a:buSzPts val="1600"/>
              <a:buNone/>
              <a:defRPr sz="1600"/>
            </a:lvl3pPr>
            <a:lvl4pPr lvl="3" rtl="0" algn="ctr">
              <a:lnSpc>
                <a:spcPct val="100000"/>
              </a:lnSpc>
              <a:spcBef>
                <a:spcPts val="0"/>
              </a:spcBef>
              <a:spcAft>
                <a:spcPts val="0"/>
              </a:spcAft>
              <a:buSzPts val="1600"/>
              <a:buNone/>
              <a:defRPr sz="1600"/>
            </a:lvl4pPr>
            <a:lvl5pPr lvl="4" rtl="0" algn="ctr">
              <a:lnSpc>
                <a:spcPct val="100000"/>
              </a:lnSpc>
              <a:spcBef>
                <a:spcPts val="0"/>
              </a:spcBef>
              <a:spcAft>
                <a:spcPts val="0"/>
              </a:spcAft>
              <a:buSzPts val="1600"/>
              <a:buNone/>
              <a:defRPr sz="1600"/>
            </a:lvl5pPr>
            <a:lvl6pPr lvl="5" rtl="0" algn="ctr">
              <a:lnSpc>
                <a:spcPct val="100000"/>
              </a:lnSpc>
              <a:spcBef>
                <a:spcPts val="0"/>
              </a:spcBef>
              <a:spcAft>
                <a:spcPts val="0"/>
              </a:spcAft>
              <a:buSzPts val="1600"/>
              <a:buNone/>
              <a:defRPr sz="1600"/>
            </a:lvl6pPr>
            <a:lvl7pPr lvl="6" rtl="0" algn="ctr">
              <a:lnSpc>
                <a:spcPct val="100000"/>
              </a:lnSpc>
              <a:spcBef>
                <a:spcPts val="0"/>
              </a:spcBef>
              <a:spcAft>
                <a:spcPts val="0"/>
              </a:spcAft>
              <a:buSzPts val="1600"/>
              <a:buNone/>
              <a:defRPr sz="1600"/>
            </a:lvl7pPr>
            <a:lvl8pPr lvl="7" rtl="0" algn="ctr">
              <a:lnSpc>
                <a:spcPct val="100000"/>
              </a:lnSpc>
              <a:spcBef>
                <a:spcPts val="0"/>
              </a:spcBef>
              <a:spcAft>
                <a:spcPts val="0"/>
              </a:spcAft>
              <a:buSzPts val="1600"/>
              <a:buNone/>
              <a:defRPr sz="1600"/>
            </a:lvl8pPr>
            <a:lvl9pPr lvl="8" rtl="0" algn="ctr">
              <a:lnSpc>
                <a:spcPct val="100000"/>
              </a:lnSpc>
              <a:spcBef>
                <a:spcPts val="0"/>
              </a:spcBef>
              <a:spcAft>
                <a:spcPts val="0"/>
              </a:spcAft>
              <a:buSzPts val="1600"/>
              <a:buNone/>
              <a:defRPr sz="1600"/>
            </a:lvl9pPr>
          </a:lstStyle>
          <a:p/>
        </p:txBody>
      </p:sp>
      <p:sp>
        <p:nvSpPr>
          <p:cNvPr id="182" name="Google Shape;182;p11"/>
          <p:cNvSpPr/>
          <p:nvPr/>
        </p:nvSpPr>
        <p:spPr>
          <a:xfrm>
            <a:off x="7557575" y="154023"/>
            <a:ext cx="1586419" cy="2102239"/>
          </a:xfrm>
          <a:custGeom>
            <a:rect b="b" l="l" r="r" t="t"/>
            <a:pathLst>
              <a:path extrusionOk="0" h="42577" w="32130">
                <a:moveTo>
                  <a:pt x="20866" y="0"/>
                </a:moveTo>
                <a:cubicBezTo>
                  <a:pt x="15915" y="0"/>
                  <a:pt x="8802" y="2738"/>
                  <a:pt x="6688" y="3757"/>
                </a:cubicBezTo>
                <a:cubicBezTo>
                  <a:pt x="4647" y="4741"/>
                  <a:pt x="2656" y="5989"/>
                  <a:pt x="1448" y="7818"/>
                </a:cubicBezTo>
                <a:cubicBezTo>
                  <a:pt x="241" y="9647"/>
                  <a:pt x="0" y="12170"/>
                  <a:pt x="1378" y="13888"/>
                </a:cubicBezTo>
                <a:cubicBezTo>
                  <a:pt x="2674" y="15501"/>
                  <a:pt x="4994" y="16036"/>
                  <a:pt x="7143" y="16199"/>
                </a:cubicBezTo>
                <a:cubicBezTo>
                  <a:pt x="9291" y="16361"/>
                  <a:pt x="11527" y="16275"/>
                  <a:pt x="13506" y="17078"/>
                </a:cubicBezTo>
                <a:cubicBezTo>
                  <a:pt x="15483" y="17882"/>
                  <a:pt x="17102" y="19970"/>
                  <a:pt x="16381" y="21872"/>
                </a:cubicBezTo>
                <a:cubicBezTo>
                  <a:pt x="15707" y="23642"/>
                  <a:pt x="13506" y="24338"/>
                  <a:pt x="11808" y="25342"/>
                </a:cubicBezTo>
                <a:cubicBezTo>
                  <a:pt x="10353" y="26203"/>
                  <a:pt x="9110" y="27497"/>
                  <a:pt x="8731" y="29069"/>
                </a:cubicBezTo>
                <a:cubicBezTo>
                  <a:pt x="8351" y="30642"/>
                  <a:pt x="9014" y="32481"/>
                  <a:pt x="10530" y="33244"/>
                </a:cubicBezTo>
                <a:cubicBezTo>
                  <a:pt x="11281" y="33622"/>
                  <a:pt x="12123" y="33707"/>
                  <a:pt x="12986" y="33707"/>
                </a:cubicBezTo>
                <a:cubicBezTo>
                  <a:pt x="13633" y="33707"/>
                  <a:pt x="14293" y="33659"/>
                  <a:pt x="14933" y="33651"/>
                </a:cubicBezTo>
                <a:cubicBezTo>
                  <a:pt x="14973" y="33650"/>
                  <a:pt x="15012" y="33650"/>
                  <a:pt x="15052" y="33650"/>
                </a:cubicBezTo>
                <a:cubicBezTo>
                  <a:pt x="16518" y="33650"/>
                  <a:pt x="18191" y="34048"/>
                  <a:pt x="18766" y="35299"/>
                </a:cubicBezTo>
                <a:cubicBezTo>
                  <a:pt x="19418" y="36719"/>
                  <a:pt x="18266" y="38342"/>
                  <a:pt x="18527" y="39868"/>
                </a:cubicBezTo>
                <a:cubicBezTo>
                  <a:pt x="18748" y="41149"/>
                  <a:pt x="19984" y="42135"/>
                  <a:pt x="21331" y="42443"/>
                </a:cubicBezTo>
                <a:cubicBezTo>
                  <a:pt x="21736" y="42535"/>
                  <a:pt x="22148" y="42576"/>
                  <a:pt x="22562" y="42576"/>
                </a:cubicBezTo>
                <a:cubicBezTo>
                  <a:pt x="23526" y="42576"/>
                  <a:pt x="24499" y="42355"/>
                  <a:pt x="25410" y="42043"/>
                </a:cubicBezTo>
                <a:cubicBezTo>
                  <a:pt x="28012" y="41155"/>
                  <a:pt x="30421" y="39384"/>
                  <a:pt x="31275" y="36916"/>
                </a:cubicBezTo>
                <a:cubicBezTo>
                  <a:pt x="32129" y="34450"/>
                  <a:pt x="30963" y="31323"/>
                  <a:pt x="28367" y="30422"/>
                </a:cubicBezTo>
                <a:cubicBezTo>
                  <a:pt x="26099" y="29633"/>
                  <a:pt x="22868" y="30319"/>
                  <a:pt x="21751" y="28310"/>
                </a:cubicBezTo>
                <a:cubicBezTo>
                  <a:pt x="21114" y="27165"/>
                  <a:pt x="21665" y="25730"/>
                  <a:pt x="22532" y="24727"/>
                </a:cubicBezTo>
                <a:cubicBezTo>
                  <a:pt x="23397" y="23723"/>
                  <a:pt x="24554" y="22958"/>
                  <a:pt x="25387" y="21928"/>
                </a:cubicBezTo>
                <a:cubicBezTo>
                  <a:pt x="27971" y="18725"/>
                  <a:pt x="26000" y="13309"/>
                  <a:pt x="21862" y="12252"/>
                </a:cubicBezTo>
                <a:cubicBezTo>
                  <a:pt x="20938" y="12016"/>
                  <a:pt x="19969" y="11970"/>
                  <a:pt x="18992" y="11970"/>
                </a:cubicBezTo>
                <a:cubicBezTo>
                  <a:pt x="18355" y="11970"/>
                  <a:pt x="17715" y="11989"/>
                  <a:pt x="17083" y="11989"/>
                </a:cubicBezTo>
                <a:cubicBezTo>
                  <a:pt x="15686" y="11989"/>
                  <a:pt x="14325" y="11893"/>
                  <a:pt x="13113" y="11272"/>
                </a:cubicBezTo>
                <a:cubicBezTo>
                  <a:pt x="12732" y="11077"/>
                  <a:pt x="12363" y="10816"/>
                  <a:pt x="12182" y="10445"/>
                </a:cubicBezTo>
                <a:cubicBezTo>
                  <a:pt x="11845" y="9748"/>
                  <a:pt x="12288" y="8921"/>
                  <a:pt x="12889" y="8403"/>
                </a:cubicBezTo>
                <a:cubicBezTo>
                  <a:pt x="14177" y="7291"/>
                  <a:pt x="16057" y="7048"/>
                  <a:pt x="17808" y="7024"/>
                </a:cubicBezTo>
                <a:cubicBezTo>
                  <a:pt x="18012" y="7021"/>
                  <a:pt x="18217" y="7021"/>
                  <a:pt x="18423" y="7021"/>
                </a:cubicBezTo>
                <a:cubicBezTo>
                  <a:pt x="18673" y="7021"/>
                  <a:pt x="18925" y="7022"/>
                  <a:pt x="19176" y="7022"/>
                </a:cubicBezTo>
                <a:cubicBezTo>
                  <a:pt x="20483" y="7022"/>
                  <a:pt x="21791" y="6989"/>
                  <a:pt x="23012" y="6579"/>
                </a:cubicBezTo>
                <a:cubicBezTo>
                  <a:pt x="24660" y="6024"/>
                  <a:pt x="26119" y="4518"/>
                  <a:pt x="25838" y="2901"/>
                </a:cubicBezTo>
                <a:cubicBezTo>
                  <a:pt x="25463" y="753"/>
                  <a:pt x="23462" y="0"/>
                  <a:pt x="20866"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83" name="Google Shape;183;p11"/>
          <p:cNvGrpSpPr/>
          <p:nvPr/>
        </p:nvGrpSpPr>
        <p:grpSpPr>
          <a:xfrm>
            <a:off x="6942076" y="4056712"/>
            <a:ext cx="2129162" cy="1321272"/>
            <a:chOff x="99241" y="3853463"/>
            <a:chExt cx="2155895" cy="1337862"/>
          </a:xfrm>
        </p:grpSpPr>
        <p:sp>
          <p:nvSpPr>
            <p:cNvPr id="184" name="Google Shape;184;p11"/>
            <p:cNvSpPr/>
            <p:nvPr/>
          </p:nvSpPr>
          <p:spPr>
            <a:xfrm rot="10800000">
              <a:off x="99241" y="3853463"/>
              <a:ext cx="2155895" cy="1337862"/>
            </a:xfrm>
            <a:custGeom>
              <a:rect b="b" l="l" r="r" t="t"/>
              <a:pathLst>
                <a:path extrusionOk="0" h="58749" w="94671">
                  <a:moveTo>
                    <a:pt x="3631" y="0"/>
                  </a:moveTo>
                  <a:cubicBezTo>
                    <a:pt x="816" y="7646"/>
                    <a:pt x="1" y="16023"/>
                    <a:pt x="1594" y="24018"/>
                  </a:cubicBezTo>
                  <a:cubicBezTo>
                    <a:pt x="4507" y="38637"/>
                    <a:pt x="15468" y="51445"/>
                    <a:pt x="29549" y="56343"/>
                  </a:cubicBezTo>
                  <a:cubicBezTo>
                    <a:pt x="34270" y="57985"/>
                    <a:pt x="39233" y="58749"/>
                    <a:pt x="44220" y="58749"/>
                  </a:cubicBezTo>
                  <a:cubicBezTo>
                    <a:pt x="51553" y="58749"/>
                    <a:pt x="58937" y="57096"/>
                    <a:pt x="65674" y="54154"/>
                  </a:cubicBezTo>
                  <a:cubicBezTo>
                    <a:pt x="78466" y="48568"/>
                    <a:pt x="89531" y="37775"/>
                    <a:pt x="92762" y="24197"/>
                  </a:cubicBezTo>
                  <a:cubicBezTo>
                    <a:pt x="94671" y="16176"/>
                    <a:pt x="93689" y="7668"/>
                    <a:pt x="90584" y="0"/>
                  </a:cubicBezTo>
                  <a:lnTo>
                    <a:pt x="69757" y="0"/>
                  </a:lnTo>
                  <a:cubicBezTo>
                    <a:pt x="70040" y="686"/>
                    <a:pt x="70296" y="1385"/>
                    <a:pt x="70518" y="2095"/>
                  </a:cubicBezTo>
                  <a:cubicBezTo>
                    <a:pt x="72710" y="9132"/>
                    <a:pt x="72703" y="16945"/>
                    <a:pt x="69879" y="23751"/>
                  </a:cubicBezTo>
                  <a:cubicBezTo>
                    <a:pt x="67056" y="30558"/>
                    <a:pt x="61297" y="36226"/>
                    <a:pt x="54238" y="38343"/>
                  </a:cubicBezTo>
                  <a:cubicBezTo>
                    <a:pt x="52105" y="38983"/>
                    <a:pt x="49891" y="39289"/>
                    <a:pt x="47671" y="39289"/>
                  </a:cubicBezTo>
                  <a:cubicBezTo>
                    <a:pt x="42849" y="39289"/>
                    <a:pt x="38002" y="37847"/>
                    <a:pt x="33910" y="35265"/>
                  </a:cubicBezTo>
                  <a:cubicBezTo>
                    <a:pt x="27932" y="31496"/>
                    <a:pt x="23545" y="25445"/>
                    <a:pt x="21271" y="18755"/>
                  </a:cubicBezTo>
                  <a:cubicBezTo>
                    <a:pt x="19232" y="12761"/>
                    <a:pt x="18975" y="6066"/>
                    <a:pt x="2065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11"/>
            <p:cNvSpPr/>
            <p:nvPr/>
          </p:nvSpPr>
          <p:spPr>
            <a:xfrm rot="10800000">
              <a:off x="349924" y="4996122"/>
              <a:ext cx="109513" cy="84941"/>
            </a:xfrm>
            <a:custGeom>
              <a:rect b="b" l="l" r="r" t="t"/>
              <a:pathLst>
                <a:path extrusionOk="0" h="3730" w="4809">
                  <a:moveTo>
                    <a:pt x="2404" y="1"/>
                  </a:moveTo>
                  <a:cubicBezTo>
                    <a:pt x="0" y="1"/>
                    <a:pt x="0" y="3730"/>
                    <a:pt x="2404" y="3730"/>
                  </a:cubicBezTo>
                  <a:cubicBezTo>
                    <a:pt x="4805" y="3730"/>
                    <a:pt x="4808" y="1"/>
                    <a:pt x="2404"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1"/>
            <p:cNvSpPr/>
            <p:nvPr/>
          </p:nvSpPr>
          <p:spPr>
            <a:xfrm rot="10800000">
              <a:off x="317521" y="4709993"/>
              <a:ext cx="84941" cy="102909"/>
            </a:xfrm>
            <a:custGeom>
              <a:rect b="b" l="l" r="r" t="t"/>
              <a:pathLst>
                <a:path extrusionOk="0" h="4519" w="3730">
                  <a:moveTo>
                    <a:pt x="1919" y="0"/>
                  </a:moveTo>
                  <a:cubicBezTo>
                    <a:pt x="1901" y="0"/>
                    <a:pt x="1883" y="1"/>
                    <a:pt x="1865" y="2"/>
                  </a:cubicBezTo>
                  <a:cubicBezTo>
                    <a:pt x="1383" y="24"/>
                    <a:pt x="883" y="182"/>
                    <a:pt x="547" y="549"/>
                  </a:cubicBezTo>
                  <a:cubicBezTo>
                    <a:pt x="213" y="912"/>
                    <a:pt x="1" y="1362"/>
                    <a:pt x="1" y="1867"/>
                  </a:cubicBezTo>
                  <a:lnTo>
                    <a:pt x="1" y="2652"/>
                  </a:lnTo>
                  <a:cubicBezTo>
                    <a:pt x="1" y="3130"/>
                    <a:pt x="209" y="3632"/>
                    <a:pt x="547" y="3970"/>
                  </a:cubicBezTo>
                  <a:cubicBezTo>
                    <a:pt x="857" y="4282"/>
                    <a:pt x="1360" y="4519"/>
                    <a:pt x="1810" y="4519"/>
                  </a:cubicBezTo>
                  <a:cubicBezTo>
                    <a:pt x="1829" y="4519"/>
                    <a:pt x="1847" y="4518"/>
                    <a:pt x="1865" y="4518"/>
                  </a:cubicBezTo>
                  <a:cubicBezTo>
                    <a:pt x="2348" y="4496"/>
                    <a:pt x="2848" y="4337"/>
                    <a:pt x="3184" y="3970"/>
                  </a:cubicBezTo>
                  <a:cubicBezTo>
                    <a:pt x="3518" y="3605"/>
                    <a:pt x="3730" y="3158"/>
                    <a:pt x="3730" y="2652"/>
                  </a:cubicBezTo>
                  <a:lnTo>
                    <a:pt x="3730" y="1867"/>
                  </a:lnTo>
                  <a:cubicBezTo>
                    <a:pt x="3730" y="1389"/>
                    <a:pt x="3522" y="887"/>
                    <a:pt x="3184" y="549"/>
                  </a:cubicBezTo>
                  <a:cubicBezTo>
                    <a:pt x="2872" y="237"/>
                    <a:pt x="2371" y="0"/>
                    <a:pt x="1919"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1"/>
            <p:cNvSpPr/>
            <p:nvPr/>
          </p:nvSpPr>
          <p:spPr>
            <a:xfrm rot="10800000">
              <a:off x="370920" y="4459708"/>
              <a:ext cx="94346" cy="93868"/>
            </a:xfrm>
            <a:custGeom>
              <a:rect b="b" l="l" r="r" t="t"/>
              <a:pathLst>
                <a:path extrusionOk="0" h="4122" w="4143">
                  <a:moveTo>
                    <a:pt x="2268" y="0"/>
                  </a:moveTo>
                  <a:cubicBezTo>
                    <a:pt x="2102" y="22"/>
                    <a:pt x="1937" y="44"/>
                    <a:pt x="1771" y="66"/>
                  </a:cubicBezTo>
                  <a:cubicBezTo>
                    <a:pt x="1456" y="155"/>
                    <a:pt x="1182" y="316"/>
                    <a:pt x="948" y="546"/>
                  </a:cubicBezTo>
                  <a:lnTo>
                    <a:pt x="950" y="546"/>
                  </a:lnTo>
                  <a:cubicBezTo>
                    <a:pt x="819" y="677"/>
                    <a:pt x="687" y="807"/>
                    <a:pt x="556" y="938"/>
                  </a:cubicBezTo>
                  <a:cubicBezTo>
                    <a:pt x="375" y="1108"/>
                    <a:pt x="245" y="1307"/>
                    <a:pt x="171" y="1539"/>
                  </a:cubicBezTo>
                  <a:cubicBezTo>
                    <a:pt x="54" y="1762"/>
                    <a:pt x="1" y="2001"/>
                    <a:pt x="10" y="2258"/>
                  </a:cubicBezTo>
                  <a:cubicBezTo>
                    <a:pt x="1" y="2514"/>
                    <a:pt x="54" y="2753"/>
                    <a:pt x="171" y="2975"/>
                  </a:cubicBezTo>
                  <a:cubicBezTo>
                    <a:pt x="245" y="3207"/>
                    <a:pt x="375" y="3406"/>
                    <a:pt x="556" y="3576"/>
                  </a:cubicBezTo>
                  <a:cubicBezTo>
                    <a:pt x="682" y="3673"/>
                    <a:pt x="808" y="3769"/>
                    <a:pt x="934" y="3868"/>
                  </a:cubicBezTo>
                  <a:cubicBezTo>
                    <a:pt x="1226" y="4036"/>
                    <a:pt x="1538" y="4120"/>
                    <a:pt x="1875" y="4122"/>
                  </a:cubicBezTo>
                  <a:cubicBezTo>
                    <a:pt x="2040" y="4100"/>
                    <a:pt x="2206" y="4078"/>
                    <a:pt x="2370" y="4056"/>
                  </a:cubicBezTo>
                  <a:cubicBezTo>
                    <a:pt x="2688" y="3967"/>
                    <a:pt x="2961" y="3806"/>
                    <a:pt x="3193" y="3576"/>
                  </a:cubicBezTo>
                  <a:lnTo>
                    <a:pt x="3586" y="3183"/>
                  </a:lnTo>
                  <a:cubicBezTo>
                    <a:pt x="3768" y="3014"/>
                    <a:pt x="3896" y="2815"/>
                    <a:pt x="3971" y="2583"/>
                  </a:cubicBezTo>
                  <a:cubicBezTo>
                    <a:pt x="4088" y="2360"/>
                    <a:pt x="4142" y="2121"/>
                    <a:pt x="4132" y="1864"/>
                  </a:cubicBezTo>
                  <a:cubicBezTo>
                    <a:pt x="4142" y="1608"/>
                    <a:pt x="4088" y="1369"/>
                    <a:pt x="3971" y="1146"/>
                  </a:cubicBezTo>
                  <a:cubicBezTo>
                    <a:pt x="3896" y="915"/>
                    <a:pt x="3768" y="716"/>
                    <a:pt x="3586" y="546"/>
                  </a:cubicBezTo>
                  <a:cubicBezTo>
                    <a:pt x="3460" y="449"/>
                    <a:pt x="3334" y="352"/>
                    <a:pt x="3208" y="254"/>
                  </a:cubicBezTo>
                  <a:cubicBezTo>
                    <a:pt x="2918" y="86"/>
                    <a:pt x="2604" y="2"/>
                    <a:pt x="2268"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1"/>
            <p:cNvSpPr/>
            <p:nvPr/>
          </p:nvSpPr>
          <p:spPr>
            <a:xfrm rot="10800000">
              <a:off x="519802" y="4236202"/>
              <a:ext cx="109513" cy="84941"/>
            </a:xfrm>
            <a:custGeom>
              <a:rect b="b" l="l" r="r" t="t"/>
              <a:pathLst>
                <a:path extrusionOk="0" h="3730" w="4809">
                  <a:moveTo>
                    <a:pt x="2404" y="0"/>
                  </a:moveTo>
                  <a:cubicBezTo>
                    <a:pt x="0" y="0"/>
                    <a:pt x="0" y="3729"/>
                    <a:pt x="2404" y="3729"/>
                  </a:cubicBezTo>
                  <a:cubicBezTo>
                    <a:pt x="4805" y="3729"/>
                    <a:pt x="4808" y="0"/>
                    <a:pt x="2404"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11"/>
            <p:cNvSpPr/>
            <p:nvPr/>
          </p:nvSpPr>
          <p:spPr>
            <a:xfrm rot="10800000">
              <a:off x="734382" y="4102075"/>
              <a:ext cx="109513" cy="84987"/>
            </a:xfrm>
            <a:custGeom>
              <a:rect b="b" l="l" r="r" t="t"/>
              <a:pathLst>
                <a:path extrusionOk="0" h="3732" w="4809">
                  <a:moveTo>
                    <a:pt x="2405" y="1"/>
                  </a:moveTo>
                  <a:cubicBezTo>
                    <a:pt x="1" y="1"/>
                    <a:pt x="1" y="3732"/>
                    <a:pt x="2405" y="3732"/>
                  </a:cubicBezTo>
                  <a:cubicBezTo>
                    <a:pt x="4805" y="3732"/>
                    <a:pt x="4809" y="1"/>
                    <a:pt x="2405"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1"/>
            <p:cNvSpPr/>
            <p:nvPr/>
          </p:nvSpPr>
          <p:spPr>
            <a:xfrm rot="10800000">
              <a:off x="1095089" y="4048425"/>
              <a:ext cx="94346" cy="85010"/>
            </a:xfrm>
            <a:custGeom>
              <a:rect b="b" l="l" r="r" t="t"/>
              <a:pathLst>
                <a:path extrusionOk="0" h="3733" w="4143">
                  <a:moveTo>
                    <a:pt x="1811" y="1"/>
                  </a:moveTo>
                  <a:cubicBezTo>
                    <a:pt x="1578" y="1"/>
                    <a:pt x="1361" y="56"/>
                    <a:pt x="1156" y="163"/>
                  </a:cubicBezTo>
                  <a:cubicBezTo>
                    <a:pt x="926" y="238"/>
                    <a:pt x="726" y="366"/>
                    <a:pt x="558" y="548"/>
                  </a:cubicBezTo>
                  <a:cubicBezTo>
                    <a:pt x="375" y="718"/>
                    <a:pt x="247" y="917"/>
                    <a:pt x="171" y="1149"/>
                  </a:cubicBezTo>
                  <a:cubicBezTo>
                    <a:pt x="54" y="1371"/>
                    <a:pt x="1" y="1610"/>
                    <a:pt x="10" y="1866"/>
                  </a:cubicBezTo>
                  <a:cubicBezTo>
                    <a:pt x="32" y="2032"/>
                    <a:pt x="56" y="2196"/>
                    <a:pt x="78" y="2363"/>
                  </a:cubicBezTo>
                  <a:cubicBezTo>
                    <a:pt x="165" y="2678"/>
                    <a:pt x="326" y="2952"/>
                    <a:pt x="558" y="3186"/>
                  </a:cubicBezTo>
                  <a:cubicBezTo>
                    <a:pt x="682" y="3282"/>
                    <a:pt x="808" y="3379"/>
                    <a:pt x="934" y="3478"/>
                  </a:cubicBezTo>
                  <a:cubicBezTo>
                    <a:pt x="1226" y="3646"/>
                    <a:pt x="1540" y="3732"/>
                    <a:pt x="1876" y="3732"/>
                  </a:cubicBezTo>
                  <a:lnTo>
                    <a:pt x="2268" y="3732"/>
                  </a:lnTo>
                  <a:cubicBezTo>
                    <a:pt x="2290" y="3732"/>
                    <a:pt x="2311" y="3733"/>
                    <a:pt x="2332" y="3733"/>
                  </a:cubicBezTo>
                  <a:cubicBezTo>
                    <a:pt x="2565" y="3733"/>
                    <a:pt x="2783" y="3678"/>
                    <a:pt x="2987" y="3571"/>
                  </a:cubicBezTo>
                  <a:cubicBezTo>
                    <a:pt x="3217" y="3496"/>
                    <a:pt x="3418" y="3368"/>
                    <a:pt x="3586" y="3186"/>
                  </a:cubicBezTo>
                  <a:cubicBezTo>
                    <a:pt x="3768" y="3016"/>
                    <a:pt x="3896" y="2817"/>
                    <a:pt x="3973" y="2585"/>
                  </a:cubicBezTo>
                  <a:cubicBezTo>
                    <a:pt x="4090" y="2363"/>
                    <a:pt x="4143" y="2123"/>
                    <a:pt x="4134" y="1868"/>
                  </a:cubicBezTo>
                  <a:cubicBezTo>
                    <a:pt x="4110" y="1702"/>
                    <a:pt x="4088" y="1536"/>
                    <a:pt x="4066" y="1371"/>
                  </a:cubicBezTo>
                  <a:cubicBezTo>
                    <a:pt x="3977" y="1056"/>
                    <a:pt x="3818" y="782"/>
                    <a:pt x="3586" y="548"/>
                  </a:cubicBezTo>
                  <a:cubicBezTo>
                    <a:pt x="3460" y="451"/>
                    <a:pt x="3334" y="355"/>
                    <a:pt x="3210" y="256"/>
                  </a:cubicBezTo>
                  <a:cubicBezTo>
                    <a:pt x="2918" y="88"/>
                    <a:pt x="2604" y="2"/>
                    <a:pt x="2268" y="2"/>
                  </a:cubicBezTo>
                  <a:lnTo>
                    <a:pt x="1876" y="2"/>
                  </a:lnTo>
                  <a:cubicBezTo>
                    <a:pt x="1854" y="1"/>
                    <a:pt x="1833" y="1"/>
                    <a:pt x="1811"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1"/>
            <p:cNvSpPr/>
            <p:nvPr/>
          </p:nvSpPr>
          <p:spPr>
            <a:xfrm rot="10800000">
              <a:off x="1336471" y="4057374"/>
              <a:ext cx="94324" cy="93891"/>
            </a:xfrm>
            <a:custGeom>
              <a:rect b="b" l="l" r="r" t="t"/>
              <a:pathLst>
                <a:path extrusionOk="0" h="4123" w="4142">
                  <a:moveTo>
                    <a:pt x="2267" y="0"/>
                  </a:moveTo>
                  <a:cubicBezTo>
                    <a:pt x="2101" y="22"/>
                    <a:pt x="1937" y="44"/>
                    <a:pt x="1771" y="66"/>
                  </a:cubicBezTo>
                  <a:cubicBezTo>
                    <a:pt x="1455" y="156"/>
                    <a:pt x="1181" y="314"/>
                    <a:pt x="948" y="546"/>
                  </a:cubicBezTo>
                  <a:cubicBezTo>
                    <a:pt x="818" y="678"/>
                    <a:pt x="687" y="807"/>
                    <a:pt x="555" y="939"/>
                  </a:cubicBezTo>
                  <a:cubicBezTo>
                    <a:pt x="375" y="1108"/>
                    <a:pt x="245" y="1307"/>
                    <a:pt x="170" y="1539"/>
                  </a:cubicBezTo>
                  <a:cubicBezTo>
                    <a:pt x="53" y="1762"/>
                    <a:pt x="0" y="2001"/>
                    <a:pt x="9" y="2257"/>
                  </a:cubicBezTo>
                  <a:cubicBezTo>
                    <a:pt x="0" y="2514"/>
                    <a:pt x="53" y="2753"/>
                    <a:pt x="170" y="2976"/>
                  </a:cubicBezTo>
                  <a:cubicBezTo>
                    <a:pt x="245" y="3208"/>
                    <a:pt x="375" y="3407"/>
                    <a:pt x="555" y="3576"/>
                  </a:cubicBezTo>
                  <a:cubicBezTo>
                    <a:pt x="681" y="3673"/>
                    <a:pt x="807" y="3770"/>
                    <a:pt x="933" y="3868"/>
                  </a:cubicBezTo>
                  <a:cubicBezTo>
                    <a:pt x="1223" y="4036"/>
                    <a:pt x="1537" y="4120"/>
                    <a:pt x="1875" y="4122"/>
                  </a:cubicBezTo>
                  <a:cubicBezTo>
                    <a:pt x="2039" y="4100"/>
                    <a:pt x="2205" y="4078"/>
                    <a:pt x="2370" y="4056"/>
                  </a:cubicBezTo>
                  <a:cubicBezTo>
                    <a:pt x="2685" y="3967"/>
                    <a:pt x="2961" y="3806"/>
                    <a:pt x="3193" y="3576"/>
                  </a:cubicBezTo>
                  <a:cubicBezTo>
                    <a:pt x="3324" y="3445"/>
                    <a:pt x="3454" y="3313"/>
                    <a:pt x="3585" y="3184"/>
                  </a:cubicBezTo>
                  <a:cubicBezTo>
                    <a:pt x="3768" y="3014"/>
                    <a:pt x="3896" y="2815"/>
                    <a:pt x="3970" y="2583"/>
                  </a:cubicBezTo>
                  <a:cubicBezTo>
                    <a:pt x="4087" y="2361"/>
                    <a:pt x="4142" y="2122"/>
                    <a:pt x="4131" y="1864"/>
                  </a:cubicBezTo>
                  <a:cubicBezTo>
                    <a:pt x="4142" y="1609"/>
                    <a:pt x="4087" y="1369"/>
                    <a:pt x="3970" y="1147"/>
                  </a:cubicBezTo>
                  <a:cubicBezTo>
                    <a:pt x="3896" y="915"/>
                    <a:pt x="3768" y="716"/>
                    <a:pt x="3585" y="546"/>
                  </a:cubicBezTo>
                  <a:cubicBezTo>
                    <a:pt x="3459" y="450"/>
                    <a:pt x="3333" y="353"/>
                    <a:pt x="3207" y="254"/>
                  </a:cubicBezTo>
                  <a:cubicBezTo>
                    <a:pt x="2917" y="86"/>
                    <a:pt x="2603" y="0"/>
                    <a:pt x="2267"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1"/>
            <p:cNvSpPr/>
            <p:nvPr/>
          </p:nvSpPr>
          <p:spPr>
            <a:xfrm rot="10800000">
              <a:off x="1622759" y="4187402"/>
              <a:ext cx="84987" cy="87606"/>
            </a:xfrm>
            <a:custGeom>
              <a:rect b="b" l="l" r="r" t="t"/>
              <a:pathLst>
                <a:path extrusionOk="0" h="3847" w="3732">
                  <a:moveTo>
                    <a:pt x="1865" y="0"/>
                  </a:moveTo>
                  <a:cubicBezTo>
                    <a:pt x="932" y="0"/>
                    <a:pt x="0" y="601"/>
                    <a:pt x="0" y="1802"/>
                  </a:cubicBezTo>
                  <a:lnTo>
                    <a:pt x="0" y="2045"/>
                  </a:lnTo>
                  <a:cubicBezTo>
                    <a:pt x="0" y="3245"/>
                    <a:pt x="934" y="3846"/>
                    <a:pt x="1867" y="3846"/>
                  </a:cubicBezTo>
                  <a:cubicBezTo>
                    <a:pt x="2799" y="3846"/>
                    <a:pt x="3731" y="3246"/>
                    <a:pt x="3731" y="2045"/>
                  </a:cubicBezTo>
                  <a:lnTo>
                    <a:pt x="3731" y="1802"/>
                  </a:lnTo>
                  <a:cubicBezTo>
                    <a:pt x="3731" y="601"/>
                    <a:pt x="2798" y="0"/>
                    <a:pt x="1865"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1"/>
            <p:cNvSpPr/>
            <p:nvPr/>
          </p:nvSpPr>
          <p:spPr>
            <a:xfrm rot="10800000">
              <a:off x="1816137" y="4432883"/>
              <a:ext cx="109513" cy="84964"/>
            </a:xfrm>
            <a:custGeom>
              <a:rect b="b" l="l" r="r" t="t"/>
              <a:pathLst>
                <a:path extrusionOk="0" h="3731" w="4809">
                  <a:moveTo>
                    <a:pt x="2405" y="1"/>
                  </a:moveTo>
                  <a:cubicBezTo>
                    <a:pt x="1" y="1"/>
                    <a:pt x="1" y="3730"/>
                    <a:pt x="2405" y="3730"/>
                  </a:cubicBezTo>
                  <a:cubicBezTo>
                    <a:pt x="4805" y="3730"/>
                    <a:pt x="4809" y="1"/>
                    <a:pt x="2405"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11"/>
            <p:cNvSpPr/>
            <p:nvPr/>
          </p:nvSpPr>
          <p:spPr>
            <a:xfrm rot="10800000">
              <a:off x="1905540" y="4683214"/>
              <a:ext cx="109513" cy="84941"/>
            </a:xfrm>
            <a:custGeom>
              <a:rect b="b" l="l" r="r" t="t"/>
              <a:pathLst>
                <a:path extrusionOk="0" h="3730" w="4809">
                  <a:moveTo>
                    <a:pt x="2405" y="1"/>
                  </a:moveTo>
                  <a:cubicBezTo>
                    <a:pt x="1" y="1"/>
                    <a:pt x="1" y="3730"/>
                    <a:pt x="2405" y="3730"/>
                  </a:cubicBezTo>
                  <a:cubicBezTo>
                    <a:pt x="4805" y="3730"/>
                    <a:pt x="4808" y="1"/>
                    <a:pt x="2405"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11"/>
            <p:cNvSpPr/>
            <p:nvPr/>
          </p:nvSpPr>
          <p:spPr>
            <a:xfrm rot="10800000">
              <a:off x="1941291" y="4960370"/>
              <a:ext cx="109513" cy="84941"/>
            </a:xfrm>
            <a:custGeom>
              <a:rect b="b" l="l" r="r" t="t"/>
              <a:pathLst>
                <a:path extrusionOk="0" h="3730" w="4809">
                  <a:moveTo>
                    <a:pt x="2405" y="0"/>
                  </a:moveTo>
                  <a:cubicBezTo>
                    <a:pt x="1" y="0"/>
                    <a:pt x="1" y="3730"/>
                    <a:pt x="2405" y="3730"/>
                  </a:cubicBezTo>
                  <a:cubicBezTo>
                    <a:pt x="4805" y="3730"/>
                    <a:pt x="4809" y="0"/>
                    <a:pt x="2405"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96" name="Google Shape;196;p11"/>
          <p:cNvSpPr/>
          <p:nvPr/>
        </p:nvSpPr>
        <p:spPr>
          <a:xfrm>
            <a:off x="-12" y="-266600"/>
            <a:ext cx="1131325" cy="1614475"/>
          </a:xfrm>
          <a:custGeom>
            <a:rect b="b" l="l" r="r" t="t"/>
            <a:pathLst>
              <a:path extrusionOk="0" h="64579" w="45253">
                <a:moveTo>
                  <a:pt x="7915" y="1"/>
                </a:moveTo>
                <a:cubicBezTo>
                  <a:pt x="7508" y="1"/>
                  <a:pt x="7087" y="130"/>
                  <a:pt x="6701" y="435"/>
                </a:cubicBezTo>
                <a:cubicBezTo>
                  <a:pt x="3773" y="2750"/>
                  <a:pt x="793" y="5515"/>
                  <a:pt x="386" y="9449"/>
                </a:cubicBezTo>
                <a:cubicBezTo>
                  <a:pt x="0" y="13154"/>
                  <a:pt x="2052" y="16058"/>
                  <a:pt x="5418" y="17416"/>
                </a:cubicBezTo>
                <a:cubicBezTo>
                  <a:pt x="8459" y="18647"/>
                  <a:pt x="14238" y="18090"/>
                  <a:pt x="16083" y="21248"/>
                </a:cubicBezTo>
                <a:cubicBezTo>
                  <a:pt x="17821" y="24221"/>
                  <a:pt x="12783" y="27830"/>
                  <a:pt x="11819" y="30577"/>
                </a:cubicBezTo>
                <a:cubicBezTo>
                  <a:pt x="10797" y="33494"/>
                  <a:pt x="11683" y="36853"/>
                  <a:pt x="13986" y="38913"/>
                </a:cubicBezTo>
                <a:cubicBezTo>
                  <a:pt x="15734" y="40478"/>
                  <a:pt x="17744" y="40862"/>
                  <a:pt x="19836" y="40862"/>
                </a:cubicBezTo>
                <a:cubicBezTo>
                  <a:pt x="21584" y="40862"/>
                  <a:pt x="23390" y="40594"/>
                  <a:pt x="25150" y="40522"/>
                </a:cubicBezTo>
                <a:cubicBezTo>
                  <a:pt x="25364" y="40513"/>
                  <a:pt x="25593" y="40507"/>
                  <a:pt x="25832" y="40507"/>
                </a:cubicBezTo>
                <a:cubicBezTo>
                  <a:pt x="27340" y="40507"/>
                  <a:pt x="29236" y="40738"/>
                  <a:pt x="30166" y="41916"/>
                </a:cubicBezTo>
                <a:cubicBezTo>
                  <a:pt x="31706" y="43869"/>
                  <a:pt x="29149" y="46032"/>
                  <a:pt x="27937" y="47377"/>
                </a:cubicBezTo>
                <a:cubicBezTo>
                  <a:pt x="25792" y="49756"/>
                  <a:pt x="24122" y="52260"/>
                  <a:pt x="24491" y="55606"/>
                </a:cubicBezTo>
                <a:cubicBezTo>
                  <a:pt x="25187" y="61950"/>
                  <a:pt x="30264" y="64579"/>
                  <a:pt x="35641" y="64579"/>
                </a:cubicBezTo>
                <a:cubicBezTo>
                  <a:pt x="38324" y="64579"/>
                  <a:pt x="41082" y="63924"/>
                  <a:pt x="43408" y="62750"/>
                </a:cubicBezTo>
                <a:cubicBezTo>
                  <a:pt x="45252" y="61822"/>
                  <a:pt x="44116" y="59312"/>
                  <a:pt x="42402" y="59312"/>
                </a:cubicBezTo>
                <a:cubicBezTo>
                  <a:pt x="42122" y="59312"/>
                  <a:pt x="41827" y="59379"/>
                  <a:pt x="41527" y="59531"/>
                </a:cubicBezTo>
                <a:cubicBezTo>
                  <a:pt x="39773" y="60415"/>
                  <a:pt x="37570" y="60994"/>
                  <a:pt x="35457" y="60994"/>
                </a:cubicBezTo>
                <a:cubicBezTo>
                  <a:pt x="32205" y="60994"/>
                  <a:pt x="29166" y="59623"/>
                  <a:pt x="28308" y="55887"/>
                </a:cubicBezTo>
                <a:cubicBezTo>
                  <a:pt x="27320" y="51596"/>
                  <a:pt x="31991" y="49446"/>
                  <a:pt x="33658" y="46094"/>
                </a:cubicBezTo>
                <a:cubicBezTo>
                  <a:pt x="35005" y="43389"/>
                  <a:pt x="34344" y="40328"/>
                  <a:pt x="31907" y="38510"/>
                </a:cubicBezTo>
                <a:cubicBezTo>
                  <a:pt x="30144" y="37196"/>
                  <a:pt x="28208" y="36863"/>
                  <a:pt x="26214" y="36863"/>
                </a:cubicBezTo>
                <a:cubicBezTo>
                  <a:pt x="24359" y="36863"/>
                  <a:pt x="22453" y="37151"/>
                  <a:pt x="20588" y="37205"/>
                </a:cubicBezTo>
                <a:cubicBezTo>
                  <a:pt x="20510" y="37207"/>
                  <a:pt x="20432" y="37208"/>
                  <a:pt x="20354" y="37208"/>
                </a:cubicBezTo>
                <a:cubicBezTo>
                  <a:pt x="17525" y="37208"/>
                  <a:pt x="14665" y="35756"/>
                  <a:pt x="15189" y="32468"/>
                </a:cubicBezTo>
                <a:cubicBezTo>
                  <a:pt x="15507" y="30473"/>
                  <a:pt x="17213" y="28982"/>
                  <a:pt x="18341" y="27403"/>
                </a:cubicBezTo>
                <a:cubicBezTo>
                  <a:pt x="20225" y="24773"/>
                  <a:pt x="21092" y="21657"/>
                  <a:pt x="19015" y="18838"/>
                </a:cubicBezTo>
                <a:cubicBezTo>
                  <a:pt x="16815" y="15852"/>
                  <a:pt x="12955" y="15363"/>
                  <a:pt x="9598" y="14708"/>
                </a:cubicBezTo>
                <a:cubicBezTo>
                  <a:pt x="6782" y="14158"/>
                  <a:pt x="3762" y="13242"/>
                  <a:pt x="4149" y="9703"/>
                </a:cubicBezTo>
                <a:cubicBezTo>
                  <a:pt x="4472" y="6767"/>
                  <a:pt x="7192" y="4769"/>
                  <a:pt x="9339" y="3073"/>
                </a:cubicBezTo>
                <a:cubicBezTo>
                  <a:pt x="10831" y="1894"/>
                  <a:pt x="9471" y="1"/>
                  <a:pt x="791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97" name="Google Shape;197;p11"/>
          <p:cNvGrpSpPr/>
          <p:nvPr/>
        </p:nvGrpSpPr>
        <p:grpSpPr>
          <a:xfrm>
            <a:off x="1022455" y="-155411"/>
            <a:ext cx="8182821" cy="5298911"/>
            <a:chOff x="1022455" y="-155411"/>
            <a:chExt cx="8182821" cy="5298911"/>
          </a:xfrm>
        </p:grpSpPr>
        <p:grpSp>
          <p:nvGrpSpPr>
            <p:cNvPr id="198" name="Google Shape;198;p11"/>
            <p:cNvGrpSpPr/>
            <p:nvPr/>
          </p:nvGrpSpPr>
          <p:grpSpPr>
            <a:xfrm>
              <a:off x="8265514" y="1198307"/>
              <a:ext cx="939761" cy="1302776"/>
              <a:chOff x="5475825" y="391825"/>
              <a:chExt cx="890600" cy="1234625"/>
            </a:xfrm>
          </p:grpSpPr>
          <p:sp>
            <p:nvSpPr>
              <p:cNvPr id="199" name="Google Shape;199;p11"/>
              <p:cNvSpPr/>
              <p:nvPr/>
            </p:nvSpPr>
            <p:spPr>
              <a:xfrm>
                <a:off x="5785500" y="510600"/>
                <a:ext cx="580925" cy="190425"/>
              </a:xfrm>
              <a:custGeom>
                <a:rect b="b" l="l" r="r" t="t"/>
                <a:pathLst>
                  <a:path extrusionOk="0" h="7617" w="23237">
                    <a:moveTo>
                      <a:pt x="23237" y="0"/>
                    </a:moveTo>
                    <a:cubicBezTo>
                      <a:pt x="22755" y="183"/>
                      <a:pt x="22273" y="367"/>
                      <a:pt x="21796" y="555"/>
                    </a:cubicBezTo>
                    <a:cubicBezTo>
                      <a:pt x="19655" y="1404"/>
                      <a:pt x="17538" y="2309"/>
                      <a:pt x="15444" y="3267"/>
                    </a:cubicBezTo>
                    <a:cubicBezTo>
                      <a:pt x="13351" y="4226"/>
                      <a:pt x="11319" y="5304"/>
                      <a:pt x="9233" y="6272"/>
                    </a:cubicBezTo>
                    <a:cubicBezTo>
                      <a:pt x="7897" y="6892"/>
                      <a:pt x="6400" y="7447"/>
                      <a:pt x="4908" y="7447"/>
                    </a:cubicBezTo>
                    <a:cubicBezTo>
                      <a:pt x="4366" y="7447"/>
                      <a:pt x="3824" y="7373"/>
                      <a:pt x="3291" y="7203"/>
                    </a:cubicBezTo>
                    <a:lnTo>
                      <a:pt x="3291" y="7205"/>
                    </a:lnTo>
                    <a:cubicBezTo>
                      <a:pt x="1645" y="6677"/>
                      <a:pt x="126" y="5268"/>
                      <a:pt x="208" y="3428"/>
                    </a:cubicBezTo>
                    <a:cubicBezTo>
                      <a:pt x="210" y="3387"/>
                      <a:pt x="180" y="3366"/>
                      <a:pt x="149" y="3366"/>
                    </a:cubicBezTo>
                    <a:cubicBezTo>
                      <a:pt x="117" y="3366"/>
                      <a:pt x="85" y="3387"/>
                      <a:pt x="82" y="3428"/>
                    </a:cubicBezTo>
                    <a:cubicBezTo>
                      <a:pt x="0" y="5011"/>
                      <a:pt x="1079" y="6321"/>
                      <a:pt x="2428" y="7022"/>
                    </a:cubicBezTo>
                    <a:cubicBezTo>
                      <a:pt x="3237" y="7443"/>
                      <a:pt x="4098" y="7616"/>
                      <a:pt x="4967" y="7616"/>
                    </a:cubicBezTo>
                    <a:cubicBezTo>
                      <a:pt x="5908" y="7616"/>
                      <a:pt x="6858" y="7414"/>
                      <a:pt x="7765" y="7102"/>
                    </a:cubicBezTo>
                    <a:cubicBezTo>
                      <a:pt x="9857" y="6383"/>
                      <a:pt x="11806" y="5244"/>
                      <a:pt x="13803" y="4304"/>
                    </a:cubicBezTo>
                    <a:cubicBezTo>
                      <a:pt x="15917" y="3309"/>
                      <a:pt x="18054" y="2368"/>
                      <a:pt x="20217" y="1484"/>
                    </a:cubicBezTo>
                    <a:cubicBezTo>
                      <a:pt x="21212" y="1077"/>
                      <a:pt x="22220" y="675"/>
                      <a:pt x="23237" y="296"/>
                    </a:cubicBezTo>
                    <a:lnTo>
                      <a:pt x="23237" y="0"/>
                    </a:ln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1"/>
              <p:cNvSpPr/>
              <p:nvPr/>
            </p:nvSpPr>
            <p:spPr>
              <a:xfrm>
                <a:off x="6211300" y="1214600"/>
                <a:ext cx="155125" cy="170850"/>
              </a:xfrm>
              <a:custGeom>
                <a:rect b="b" l="l" r="r" t="t"/>
                <a:pathLst>
                  <a:path extrusionOk="0" h="6834" w="6205">
                    <a:moveTo>
                      <a:pt x="5541" y="0"/>
                    </a:moveTo>
                    <a:cubicBezTo>
                      <a:pt x="5422" y="0"/>
                      <a:pt x="5302" y="2"/>
                      <a:pt x="5182" y="7"/>
                    </a:cubicBezTo>
                    <a:cubicBezTo>
                      <a:pt x="3499" y="62"/>
                      <a:pt x="1692" y="611"/>
                      <a:pt x="811" y="2155"/>
                    </a:cubicBezTo>
                    <a:cubicBezTo>
                      <a:pt x="143" y="3327"/>
                      <a:pt x="0" y="5014"/>
                      <a:pt x="1032" y="6029"/>
                    </a:cubicBezTo>
                    <a:cubicBezTo>
                      <a:pt x="1696" y="6681"/>
                      <a:pt x="2532" y="6833"/>
                      <a:pt x="3407" y="6833"/>
                    </a:cubicBezTo>
                    <a:cubicBezTo>
                      <a:pt x="4166" y="6833"/>
                      <a:pt x="4955" y="6719"/>
                      <a:pt x="5687" y="6719"/>
                    </a:cubicBezTo>
                    <a:cubicBezTo>
                      <a:pt x="5836" y="6719"/>
                      <a:pt x="5983" y="6724"/>
                      <a:pt x="6126" y="6735"/>
                    </a:cubicBezTo>
                    <a:cubicBezTo>
                      <a:pt x="6153" y="6737"/>
                      <a:pt x="6177" y="6746"/>
                      <a:pt x="6205" y="6748"/>
                    </a:cubicBezTo>
                    <a:lnTo>
                      <a:pt x="6205" y="6304"/>
                    </a:lnTo>
                    <a:cubicBezTo>
                      <a:pt x="6013" y="6287"/>
                      <a:pt x="5821" y="6280"/>
                      <a:pt x="5629" y="6280"/>
                    </a:cubicBezTo>
                    <a:cubicBezTo>
                      <a:pt x="4922" y="6280"/>
                      <a:pt x="4215" y="6374"/>
                      <a:pt x="3509" y="6383"/>
                    </a:cubicBezTo>
                    <a:cubicBezTo>
                      <a:pt x="3485" y="6383"/>
                      <a:pt x="3461" y="6383"/>
                      <a:pt x="3438" y="6383"/>
                    </a:cubicBezTo>
                    <a:cubicBezTo>
                      <a:pt x="2530" y="6383"/>
                      <a:pt x="1555" y="6173"/>
                      <a:pt x="1050" y="5340"/>
                    </a:cubicBezTo>
                    <a:cubicBezTo>
                      <a:pt x="665" y="4707"/>
                      <a:pt x="656" y="3913"/>
                      <a:pt x="847" y="3214"/>
                    </a:cubicBezTo>
                    <a:cubicBezTo>
                      <a:pt x="1369" y="1308"/>
                      <a:pt x="3226" y="536"/>
                      <a:pt x="5056" y="448"/>
                    </a:cubicBezTo>
                    <a:cubicBezTo>
                      <a:pt x="5222" y="441"/>
                      <a:pt x="5388" y="437"/>
                      <a:pt x="5555" y="437"/>
                    </a:cubicBezTo>
                    <a:cubicBezTo>
                      <a:pt x="5771" y="437"/>
                      <a:pt x="5988" y="443"/>
                      <a:pt x="6205" y="452"/>
                    </a:cubicBezTo>
                    <a:lnTo>
                      <a:pt x="6205" y="18"/>
                    </a:lnTo>
                    <a:cubicBezTo>
                      <a:pt x="5983" y="7"/>
                      <a:pt x="5762" y="0"/>
                      <a:pt x="5541"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1"/>
              <p:cNvSpPr/>
              <p:nvPr/>
            </p:nvSpPr>
            <p:spPr>
              <a:xfrm>
                <a:off x="6273800" y="636725"/>
                <a:ext cx="92625" cy="144300"/>
              </a:xfrm>
              <a:custGeom>
                <a:rect b="b" l="l" r="r" t="t"/>
                <a:pathLst>
                  <a:path extrusionOk="0" h="5772" w="3705">
                    <a:moveTo>
                      <a:pt x="3705" y="0"/>
                    </a:moveTo>
                    <a:cubicBezTo>
                      <a:pt x="2817" y="305"/>
                      <a:pt x="1965" y="694"/>
                      <a:pt x="1277" y="1300"/>
                    </a:cubicBezTo>
                    <a:cubicBezTo>
                      <a:pt x="171" y="2275"/>
                      <a:pt x="1" y="3881"/>
                      <a:pt x="1138" y="4909"/>
                    </a:cubicBezTo>
                    <a:cubicBezTo>
                      <a:pt x="1815" y="5520"/>
                      <a:pt x="2632" y="5771"/>
                      <a:pt x="3466" y="5771"/>
                    </a:cubicBezTo>
                    <a:cubicBezTo>
                      <a:pt x="3546" y="5771"/>
                      <a:pt x="3625" y="5769"/>
                      <a:pt x="3705" y="5765"/>
                    </a:cubicBezTo>
                    <a:lnTo>
                      <a:pt x="3705" y="5438"/>
                    </a:lnTo>
                    <a:cubicBezTo>
                      <a:pt x="3623" y="5444"/>
                      <a:pt x="3542" y="5447"/>
                      <a:pt x="3460" y="5447"/>
                    </a:cubicBezTo>
                    <a:cubicBezTo>
                      <a:pt x="2940" y="5447"/>
                      <a:pt x="2415" y="5327"/>
                      <a:pt x="1896" y="5035"/>
                    </a:cubicBezTo>
                    <a:cubicBezTo>
                      <a:pt x="1171" y="4627"/>
                      <a:pt x="609" y="3916"/>
                      <a:pt x="678" y="3049"/>
                    </a:cubicBezTo>
                    <a:cubicBezTo>
                      <a:pt x="744" y="2203"/>
                      <a:pt x="1364" y="1572"/>
                      <a:pt x="2049" y="1139"/>
                    </a:cubicBezTo>
                    <a:cubicBezTo>
                      <a:pt x="2567" y="811"/>
                      <a:pt x="3130" y="579"/>
                      <a:pt x="3705" y="378"/>
                    </a:cubicBezTo>
                    <a:lnTo>
                      <a:pt x="3705" y="0"/>
                    </a:ln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1"/>
              <p:cNvSpPr/>
              <p:nvPr/>
            </p:nvSpPr>
            <p:spPr>
              <a:xfrm>
                <a:off x="5475825" y="391825"/>
                <a:ext cx="890600" cy="895325"/>
              </a:xfrm>
              <a:custGeom>
                <a:rect b="b" l="l" r="r" t="t"/>
                <a:pathLst>
                  <a:path extrusionOk="0" h="35813" w="35624">
                    <a:moveTo>
                      <a:pt x="10049" y="1"/>
                    </a:moveTo>
                    <a:cubicBezTo>
                      <a:pt x="9154" y="1"/>
                      <a:pt x="8267" y="126"/>
                      <a:pt x="7431" y="465"/>
                    </a:cubicBezTo>
                    <a:cubicBezTo>
                      <a:pt x="5599" y="1208"/>
                      <a:pt x="4533" y="2917"/>
                      <a:pt x="3691" y="4620"/>
                    </a:cubicBezTo>
                    <a:cubicBezTo>
                      <a:pt x="1813" y="8418"/>
                      <a:pt x="1085" y="12640"/>
                      <a:pt x="623" y="16817"/>
                    </a:cubicBezTo>
                    <a:cubicBezTo>
                      <a:pt x="393" y="18914"/>
                      <a:pt x="157" y="21028"/>
                      <a:pt x="77" y="23138"/>
                    </a:cubicBezTo>
                    <a:cubicBezTo>
                      <a:pt x="0" y="25193"/>
                      <a:pt x="159" y="27296"/>
                      <a:pt x="1023" y="29190"/>
                    </a:cubicBezTo>
                    <a:cubicBezTo>
                      <a:pt x="2333" y="32067"/>
                      <a:pt x="5066" y="33925"/>
                      <a:pt x="7999" y="34880"/>
                    </a:cubicBezTo>
                    <a:cubicBezTo>
                      <a:pt x="9934" y="35511"/>
                      <a:pt x="12000" y="35812"/>
                      <a:pt x="14060" y="35812"/>
                    </a:cubicBezTo>
                    <a:cubicBezTo>
                      <a:pt x="15433" y="35812"/>
                      <a:pt x="16802" y="35679"/>
                      <a:pt x="18130" y="35420"/>
                    </a:cubicBezTo>
                    <a:lnTo>
                      <a:pt x="18130" y="35418"/>
                    </a:lnTo>
                    <a:cubicBezTo>
                      <a:pt x="20044" y="35046"/>
                      <a:pt x="21966" y="34289"/>
                      <a:pt x="23304" y="32819"/>
                    </a:cubicBezTo>
                    <a:cubicBezTo>
                      <a:pt x="24478" y="31529"/>
                      <a:pt x="25177" y="29765"/>
                      <a:pt x="24812" y="28019"/>
                    </a:cubicBezTo>
                    <a:cubicBezTo>
                      <a:pt x="24453" y="26283"/>
                      <a:pt x="22952" y="24472"/>
                      <a:pt x="23934" y="22678"/>
                    </a:cubicBezTo>
                    <a:cubicBezTo>
                      <a:pt x="24267" y="22069"/>
                      <a:pt x="24703" y="21836"/>
                      <a:pt x="25178" y="21836"/>
                    </a:cubicBezTo>
                    <a:cubicBezTo>
                      <a:pt x="26344" y="21836"/>
                      <a:pt x="27749" y="23240"/>
                      <a:pt x="28468" y="23975"/>
                    </a:cubicBezTo>
                    <a:cubicBezTo>
                      <a:pt x="29647" y="25180"/>
                      <a:pt x="30845" y="26507"/>
                      <a:pt x="32550" y="26918"/>
                    </a:cubicBezTo>
                    <a:cubicBezTo>
                      <a:pt x="32972" y="27020"/>
                      <a:pt x="33397" y="27063"/>
                      <a:pt x="33821" y="27063"/>
                    </a:cubicBezTo>
                    <a:cubicBezTo>
                      <a:pt x="34425" y="27063"/>
                      <a:pt x="35028" y="26976"/>
                      <a:pt x="35624" y="26845"/>
                    </a:cubicBezTo>
                    <a:lnTo>
                      <a:pt x="35624" y="26452"/>
                    </a:lnTo>
                    <a:cubicBezTo>
                      <a:pt x="35414" y="26500"/>
                      <a:pt x="35202" y="26544"/>
                      <a:pt x="34988" y="26578"/>
                    </a:cubicBezTo>
                    <a:cubicBezTo>
                      <a:pt x="34617" y="26640"/>
                      <a:pt x="34241" y="26675"/>
                      <a:pt x="33865" y="26675"/>
                    </a:cubicBezTo>
                    <a:cubicBezTo>
                      <a:pt x="33307" y="26675"/>
                      <a:pt x="32751" y="26597"/>
                      <a:pt x="32217" y="26410"/>
                    </a:cubicBezTo>
                    <a:cubicBezTo>
                      <a:pt x="31381" y="26117"/>
                      <a:pt x="30668" y="25567"/>
                      <a:pt x="30027" y="24967"/>
                    </a:cubicBezTo>
                    <a:cubicBezTo>
                      <a:pt x="28786" y="23800"/>
                      <a:pt x="27654" y="22157"/>
                      <a:pt x="25995" y="21555"/>
                    </a:cubicBezTo>
                    <a:cubicBezTo>
                      <a:pt x="25738" y="21462"/>
                      <a:pt x="25494" y="21419"/>
                      <a:pt x="25265" y="21419"/>
                    </a:cubicBezTo>
                    <a:cubicBezTo>
                      <a:pt x="24016" y="21419"/>
                      <a:pt x="23220" y="22692"/>
                      <a:pt x="23195" y="23977"/>
                    </a:cubicBezTo>
                    <a:cubicBezTo>
                      <a:pt x="23177" y="24912"/>
                      <a:pt x="23580" y="25788"/>
                      <a:pt x="23923" y="26633"/>
                    </a:cubicBezTo>
                    <a:cubicBezTo>
                      <a:pt x="24314" y="27593"/>
                      <a:pt x="24617" y="28559"/>
                      <a:pt x="24467" y="29605"/>
                    </a:cubicBezTo>
                    <a:cubicBezTo>
                      <a:pt x="24186" y="31580"/>
                      <a:pt x="22718" y="33181"/>
                      <a:pt x="20994" y="34068"/>
                    </a:cubicBezTo>
                    <a:cubicBezTo>
                      <a:pt x="19172" y="35004"/>
                      <a:pt x="17047" y="35303"/>
                      <a:pt x="15023" y="35397"/>
                    </a:cubicBezTo>
                    <a:cubicBezTo>
                      <a:pt x="14689" y="35412"/>
                      <a:pt x="14354" y="35420"/>
                      <a:pt x="14019" y="35420"/>
                    </a:cubicBezTo>
                    <a:cubicBezTo>
                      <a:pt x="12667" y="35420"/>
                      <a:pt x="11313" y="35293"/>
                      <a:pt x="9987" y="35022"/>
                    </a:cubicBezTo>
                    <a:cubicBezTo>
                      <a:pt x="6845" y="34380"/>
                      <a:pt x="3668" y="32874"/>
                      <a:pt x="1912" y="30076"/>
                    </a:cubicBezTo>
                    <a:cubicBezTo>
                      <a:pt x="816" y="28329"/>
                      <a:pt x="455" y="26286"/>
                      <a:pt x="442" y="24249"/>
                    </a:cubicBezTo>
                    <a:cubicBezTo>
                      <a:pt x="428" y="22088"/>
                      <a:pt x="700" y="19920"/>
                      <a:pt x="924" y="17773"/>
                    </a:cubicBezTo>
                    <a:cubicBezTo>
                      <a:pt x="1373" y="13494"/>
                      <a:pt x="2032" y="9128"/>
                      <a:pt x="3890" y="5206"/>
                    </a:cubicBezTo>
                    <a:cubicBezTo>
                      <a:pt x="4755" y="3380"/>
                      <a:pt x="5862" y="1442"/>
                      <a:pt x="7888" y="755"/>
                    </a:cubicBezTo>
                    <a:cubicBezTo>
                      <a:pt x="8613" y="509"/>
                      <a:pt x="9368" y="415"/>
                      <a:pt x="10129" y="415"/>
                    </a:cubicBezTo>
                    <a:cubicBezTo>
                      <a:pt x="11377" y="415"/>
                      <a:pt x="12644" y="668"/>
                      <a:pt x="13836" y="923"/>
                    </a:cubicBezTo>
                    <a:cubicBezTo>
                      <a:pt x="15625" y="1305"/>
                      <a:pt x="17889" y="1754"/>
                      <a:pt x="18832" y="3523"/>
                    </a:cubicBezTo>
                    <a:cubicBezTo>
                      <a:pt x="19561" y="4886"/>
                      <a:pt x="19250" y="7011"/>
                      <a:pt x="17425" y="7195"/>
                    </a:cubicBezTo>
                    <a:cubicBezTo>
                      <a:pt x="17339" y="7204"/>
                      <a:pt x="17254" y="7208"/>
                      <a:pt x="17168" y="7208"/>
                    </a:cubicBezTo>
                    <a:cubicBezTo>
                      <a:pt x="15931" y="7208"/>
                      <a:pt x="14714" y="6346"/>
                      <a:pt x="13676" y="5788"/>
                    </a:cubicBezTo>
                    <a:cubicBezTo>
                      <a:pt x="12696" y="5261"/>
                      <a:pt x="11602" y="4706"/>
                      <a:pt x="10467" y="4706"/>
                    </a:cubicBezTo>
                    <a:cubicBezTo>
                      <a:pt x="10268" y="4706"/>
                      <a:pt x="10068" y="4723"/>
                      <a:pt x="9866" y="4760"/>
                    </a:cubicBezTo>
                    <a:cubicBezTo>
                      <a:pt x="8320" y="5049"/>
                      <a:pt x="7484" y="6481"/>
                      <a:pt x="7064" y="7874"/>
                    </a:cubicBezTo>
                    <a:cubicBezTo>
                      <a:pt x="6816" y="8696"/>
                      <a:pt x="6694" y="9544"/>
                      <a:pt x="6579" y="10393"/>
                    </a:cubicBezTo>
                    <a:cubicBezTo>
                      <a:pt x="6415" y="11616"/>
                      <a:pt x="6249" y="12837"/>
                      <a:pt x="6082" y="14058"/>
                    </a:cubicBezTo>
                    <a:cubicBezTo>
                      <a:pt x="5759" y="16451"/>
                      <a:pt x="5433" y="18844"/>
                      <a:pt x="5110" y="21237"/>
                    </a:cubicBezTo>
                    <a:cubicBezTo>
                      <a:pt x="4856" y="23112"/>
                      <a:pt x="4682" y="25149"/>
                      <a:pt x="5942" y="26723"/>
                    </a:cubicBezTo>
                    <a:cubicBezTo>
                      <a:pt x="6968" y="28000"/>
                      <a:pt x="8590" y="28628"/>
                      <a:pt x="10146" y="28975"/>
                    </a:cubicBezTo>
                    <a:cubicBezTo>
                      <a:pt x="11185" y="29208"/>
                      <a:pt x="12324" y="29395"/>
                      <a:pt x="13443" y="29395"/>
                    </a:cubicBezTo>
                    <a:cubicBezTo>
                      <a:pt x="14228" y="29395"/>
                      <a:pt x="15003" y="29303"/>
                      <a:pt x="15727" y="29070"/>
                    </a:cubicBezTo>
                    <a:cubicBezTo>
                      <a:pt x="17237" y="28584"/>
                      <a:pt x="18517" y="27243"/>
                      <a:pt x="18491" y="25580"/>
                    </a:cubicBezTo>
                    <a:cubicBezTo>
                      <a:pt x="18467" y="24101"/>
                      <a:pt x="17261" y="23214"/>
                      <a:pt x="15903" y="23021"/>
                    </a:cubicBezTo>
                    <a:cubicBezTo>
                      <a:pt x="15516" y="22966"/>
                      <a:pt x="15126" y="22949"/>
                      <a:pt x="14735" y="22949"/>
                    </a:cubicBezTo>
                    <a:cubicBezTo>
                      <a:pt x="14134" y="22949"/>
                      <a:pt x="13531" y="22989"/>
                      <a:pt x="12931" y="22989"/>
                    </a:cubicBezTo>
                    <a:cubicBezTo>
                      <a:pt x="12438" y="22989"/>
                      <a:pt x="11947" y="22962"/>
                      <a:pt x="11462" y="22866"/>
                    </a:cubicBezTo>
                    <a:cubicBezTo>
                      <a:pt x="10750" y="22725"/>
                      <a:pt x="10054" y="22413"/>
                      <a:pt x="9629" y="21800"/>
                    </a:cubicBezTo>
                    <a:cubicBezTo>
                      <a:pt x="9149" y="21108"/>
                      <a:pt x="9136" y="20204"/>
                      <a:pt x="9375" y="19421"/>
                    </a:cubicBezTo>
                    <a:cubicBezTo>
                      <a:pt x="9970" y="17481"/>
                      <a:pt x="11940" y="16698"/>
                      <a:pt x="13809" y="16550"/>
                    </a:cubicBezTo>
                    <a:cubicBezTo>
                      <a:pt x="14117" y="16526"/>
                      <a:pt x="14424" y="16516"/>
                      <a:pt x="14731" y="16516"/>
                    </a:cubicBezTo>
                    <a:cubicBezTo>
                      <a:pt x="16104" y="16516"/>
                      <a:pt x="17475" y="16713"/>
                      <a:pt x="18846" y="16713"/>
                    </a:cubicBezTo>
                    <a:cubicBezTo>
                      <a:pt x="19323" y="16713"/>
                      <a:pt x="19800" y="16689"/>
                      <a:pt x="20276" y="16625"/>
                    </a:cubicBezTo>
                    <a:cubicBezTo>
                      <a:pt x="21329" y="16482"/>
                      <a:pt x="22291" y="16081"/>
                      <a:pt x="23279" y="15710"/>
                    </a:cubicBezTo>
                    <a:cubicBezTo>
                      <a:pt x="24028" y="15428"/>
                      <a:pt x="24815" y="15175"/>
                      <a:pt x="25616" y="15175"/>
                    </a:cubicBezTo>
                    <a:cubicBezTo>
                      <a:pt x="25849" y="15175"/>
                      <a:pt x="26083" y="15197"/>
                      <a:pt x="26318" y="15245"/>
                    </a:cubicBezTo>
                    <a:cubicBezTo>
                      <a:pt x="27817" y="15553"/>
                      <a:pt x="28917" y="16743"/>
                      <a:pt x="29916" y="17817"/>
                    </a:cubicBezTo>
                    <a:cubicBezTo>
                      <a:pt x="30931" y="18910"/>
                      <a:pt x="31967" y="20093"/>
                      <a:pt x="33367" y="20695"/>
                    </a:cubicBezTo>
                    <a:cubicBezTo>
                      <a:pt x="34065" y="20997"/>
                      <a:pt x="34792" y="21112"/>
                      <a:pt x="35522" y="21112"/>
                    </a:cubicBezTo>
                    <a:cubicBezTo>
                      <a:pt x="35556" y="21112"/>
                      <a:pt x="35590" y="21112"/>
                      <a:pt x="35624" y="21112"/>
                    </a:cubicBezTo>
                    <a:lnTo>
                      <a:pt x="35624" y="20734"/>
                    </a:lnTo>
                    <a:cubicBezTo>
                      <a:pt x="34464" y="20734"/>
                      <a:pt x="33355" y="20422"/>
                      <a:pt x="32365" y="19679"/>
                    </a:cubicBezTo>
                    <a:cubicBezTo>
                      <a:pt x="31130" y="18753"/>
                      <a:pt x="30206" y="17488"/>
                      <a:pt x="29083" y="16439"/>
                    </a:cubicBezTo>
                    <a:cubicBezTo>
                      <a:pt x="28094" y="15512"/>
                      <a:pt x="26920" y="14803"/>
                      <a:pt x="25557" y="14803"/>
                    </a:cubicBezTo>
                    <a:cubicBezTo>
                      <a:pt x="25414" y="14803"/>
                      <a:pt x="25269" y="14811"/>
                      <a:pt x="25122" y="14827"/>
                    </a:cubicBezTo>
                    <a:cubicBezTo>
                      <a:pt x="24137" y="14933"/>
                      <a:pt x="23220" y="15336"/>
                      <a:pt x="22302" y="15683"/>
                    </a:cubicBezTo>
                    <a:cubicBezTo>
                      <a:pt x="21196" y="16103"/>
                      <a:pt x="20103" y="16327"/>
                      <a:pt x="18916" y="16331"/>
                    </a:cubicBezTo>
                    <a:cubicBezTo>
                      <a:pt x="18899" y="16331"/>
                      <a:pt x="18882" y="16331"/>
                      <a:pt x="18864" y="16331"/>
                    </a:cubicBezTo>
                    <a:cubicBezTo>
                      <a:pt x="17468" y="16331"/>
                      <a:pt x="16071" y="16133"/>
                      <a:pt x="14678" y="16133"/>
                    </a:cubicBezTo>
                    <a:cubicBezTo>
                      <a:pt x="14042" y="16133"/>
                      <a:pt x="13406" y="16174"/>
                      <a:pt x="12772" y="16294"/>
                    </a:cubicBezTo>
                    <a:cubicBezTo>
                      <a:pt x="11100" y="16612"/>
                      <a:pt x="9582" y="17545"/>
                      <a:pt x="9016" y="19217"/>
                    </a:cubicBezTo>
                    <a:cubicBezTo>
                      <a:pt x="8545" y="20610"/>
                      <a:pt x="8952" y="22187"/>
                      <a:pt x="10323" y="22875"/>
                    </a:cubicBezTo>
                    <a:cubicBezTo>
                      <a:pt x="11091" y="23261"/>
                      <a:pt x="11955" y="23341"/>
                      <a:pt x="12822" y="23341"/>
                    </a:cubicBezTo>
                    <a:cubicBezTo>
                      <a:pt x="13409" y="23341"/>
                      <a:pt x="13997" y="23304"/>
                      <a:pt x="14557" y="23302"/>
                    </a:cubicBezTo>
                    <a:cubicBezTo>
                      <a:pt x="14574" y="23302"/>
                      <a:pt x="14591" y="23302"/>
                      <a:pt x="14608" y="23302"/>
                    </a:cubicBezTo>
                    <a:cubicBezTo>
                      <a:pt x="15980" y="23302"/>
                      <a:pt x="17731" y="23530"/>
                      <a:pt x="18082" y="25140"/>
                    </a:cubicBezTo>
                    <a:cubicBezTo>
                      <a:pt x="18272" y="26011"/>
                      <a:pt x="17916" y="26947"/>
                      <a:pt x="17357" y="27613"/>
                    </a:cubicBezTo>
                    <a:cubicBezTo>
                      <a:pt x="16733" y="28354"/>
                      <a:pt x="15821" y="28740"/>
                      <a:pt x="14884" y="28906"/>
                    </a:cubicBezTo>
                    <a:cubicBezTo>
                      <a:pt x="14449" y="28981"/>
                      <a:pt x="14006" y="29012"/>
                      <a:pt x="13563" y="29012"/>
                    </a:cubicBezTo>
                    <a:cubicBezTo>
                      <a:pt x="12937" y="29012"/>
                      <a:pt x="12309" y="28952"/>
                      <a:pt x="11694" y="28875"/>
                    </a:cubicBezTo>
                    <a:cubicBezTo>
                      <a:pt x="10845" y="28769"/>
                      <a:pt x="10000" y="28603"/>
                      <a:pt x="9186" y="28334"/>
                    </a:cubicBezTo>
                    <a:cubicBezTo>
                      <a:pt x="7497" y="27778"/>
                      <a:pt x="5927" y="26701"/>
                      <a:pt x="5497" y="24879"/>
                    </a:cubicBezTo>
                    <a:cubicBezTo>
                      <a:pt x="5250" y="23837"/>
                      <a:pt x="5367" y="22751"/>
                      <a:pt x="5498" y="21701"/>
                    </a:cubicBezTo>
                    <a:cubicBezTo>
                      <a:pt x="5644" y="20547"/>
                      <a:pt x="5805" y="19396"/>
                      <a:pt x="5960" y="18242"/>
                    </a:cubicBezTo>
                    <a:cubicBezTo>
                      <a:pt x="6278" y="15849"/>
                      <a:pt x="6597" y="13454"/>
                      <a:pt x="6917" y="11061"/>
                    </a:cubicBezTo>
                    <a:cubicBezTo>
                      <a:pt x="7141" y="9384"/>
                      <a:pt x="7282" y="7354"/>
                      <a:pt x="8459" y="6021"/>
                    </a:cubicBezTo>
                    <a:cubicBezTo>
                      <a:pt x="9033" y="5373"/>
                      <a:pt x="9743" y="5126"/>
                      <a:pt x="10484" y="5126"/>
                    </a:cubicBezTo>
                    <a:cubicBezTo>
                      <a:pt x="11151" y="5126"/>
                      <a:pt x="11844" y="5327"/>
                      <a:pt x="12488" y="5616"/>
                    </a:cubicBezTo>
                    <a:cubicBezTo>
                      <a:pt x="13729" y="6175"/>
                      <a:pt x="14868" y="7002"/>
                      <a:pt x="16180" y="7396"/>
                    </a:cubicBezTo>
                    <a:cubicBezTo>
                      <a:pt x="16493" y="7490"/>
                      <a:pt x="16817" y="7539"/>
                      <a:pt x="17136" y="7539"/>
                    </a:cubicBezTo>
                    <a:cubicBezTo>
                      <a:pt x="18018" y="7539"/>
                      <a:pt x="18859" y="7161"/>
                      <a:pt x="19301" y="6297"/>
                    </a:cubicBezTo>
                    <a:cubicBezTo>
                      <a:pt x="20002" y="4924"/>
                      <a:pt x="19374" y="3172"/>
                      <a:pt x="18250" y="2234"/>
                    </a:cubicBezTo>
                    <a:cubicBezTo>
                      <a:pt x="16795" y="1020"/>
                      <a:pt x="14758" y="679"/>
                      <a:pt x="12951" y="330"/>
                    </a:cubicBezTo>
                    <a:cubicBezTo>
                      <a:pt x="12011" y="149"/>
                      <a:pt x="11025" y="1"/>
                      <a:pt x="10049"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11"/>
              <p:cNvSpPr/>
              <p:nvPr/>
            </p:nvSpPr>
            <p:spPr>
              <a:xfrm>
                <a:off x="5653750" y="1414775"/>
                <a:ext cx="712675" cy="211675"/>
              </a:xfrm>
              <a:custGeom>
                <a:rect b="b" l="l" r="r" t="t"/>
                <a:pathLst>
                  <a:path extrusionOk="0" h="8467" w="28507">
                    <a:moveTo>
                      <a:pt x="12601" y="1"/>
                    </a:moveTo>
                    <a:cubicBezTo>
                      <a:pt x="11863" y="1"/>
                      <a:pt x="11116" y="116"/>
                      <a:pt x="10370" y="323"/>
                    </a:cubicBezTo>
                    <a:cubicBezTo>
                      <a:pt x="8519" y="840"/>
                      <a:pt x="6778" y="1796"/>
                      <a:pt x="4843" y="1986"/>
                    </a:cubicBezTo>
                    <a:cubicBezTo>
                      <a:pt x="4597" y="2010"/>
                      <a:pt x="4345" y="2024"/>
                      <a:pt x="4092" y="2024"/>
                    </a:cubicBezTo>
                    <a:cubicBezTo>
                      <a:pt x="2758" y="2024"/>
                      <a:pt x="1392" y="1650"/>
                      <a:pt x="599" y="502"/>
                    </a:cubicBezTo>
                    <a:cubicBezTo>
                      <a:pt x="540" y="418"/>
                      <a:pt x="458" y="383"/>
                      <a:pt x="376" y="383"/>
                    </a:cubicBezTo>
                    <a:cubicBezTo>
                      <a:pt x="186" y="383"/>
                      <a:pt x="1" y="573"/>
                      <a:pt x="137" y="770"/>
                    </a:cubicBezTo>
                    <a:cubicBezTo>
                      <a:pt x="1028" y="2060"/>
                      <a:pt x="2540" y="2543"/>
                      <a:pt x="4050" y="2543"/>
                    </a:cubicBezTo>
                    <a:cubicBezTo>
                      <a:pt x="4100" y="2543"/>
                      <a:pt x="4150" y="2542"/>
                      <a:pt x="4200" y="2541"/>
                    </a:cubicBezTo>
                    <a:cubicBezTo>
                      <a:pt x="6150" y="2499"/>
                      <a:pt x="7889" y="1672"/>
                      <a:pt x="9706" y="1063"/>
                    </a:cubicBezTo>
                    <a:cubicBezTo>
                      <a:pt x="10663" y="742"/>
                      <a:pt x="11654" y="481"/>
                      <a:pt x="12668" y="481"/>
                    </a:cubicBezTo>
                    <a:cubicBezTo>
                      <a:pt x="12781" y="481"/>
                      <a:pt x="12894" y="484"/>
                      <a:pt x="13008" y="491"/>
                    </a:cubicBezTo>
                    <a:cubicBezTo>
                      <a:pt x="13840" y="540"/>
                      <a:pt x="14647" y="796"/>
                      <a:pt x="15379" y="1188"/>
                    </a:cubicBezTo>
                    <a:cubicBezTo>
                      <a:pt x="16830" y="1966"/>
                      <a:pt x="17989" y="3182"/>
                      <a:pt x="19157" y="4317"/>
                    </a:cubicBezTo>
                    <a:cubicBezTo>
                      <a:pt x="20360" y="5485"/>
                      <a:pt x="21620" y="6654"/>
                      <a:pt x="23171" y="7338"/>
                    </a:cubicBezTo>
                    <a:cubicBezTo>
                      <a:pt x="24850" y="8079"/>
                      <a:pt x="26690" y="8289"/>
                      <a:pt x="28507" y="8466"/>
                    </a:cubicBezTo>
                    <a:lnTo>
                      <a:pt x="28507" y="7977"/>
                    </a:lnTo>
                    <a:cubicBezTo>
                      <a:pt x="26751" y="7811"/>
                      <a:pt x="24967" y="7599"/>
                      <a:pt x="23361" y="6878"/>
                    </a:cubicBezTo>
                    <a:cubicBezTo>
                      <a:pt x="21806" y="6181"/>
                      <a:pt x="20563" y="4987"/>
                      <a:pt x="19360" y="3811"/>
                    </a:cubicBezTo>
                    <a:cubicBezTo>
                      <a:pt x="18214" y="2694"/>
                      <a:pt x="17058" y="1515"/>
                      <a:pt x="15634" y="750"/>
                    </a:cubicBezTo>
                    <a:cubicBezTo>
                      <a:pt x="14662" y="229"/>
                      <a:pt x="13641" y="1"/>
                      <a:pt x="12601"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4" name="Google Shape;204;p11"/>
            <p:cNvGrpSpPr/>
            <p:nvPr/>
          </p:nvGrpSpPr>
          <p:grpSpPr>
            <a:xfrm rot="10800000">
              <a:off x="1022455" y="-155411"/>
              <a:ext cx="881893" cy="818528"/>
              <a:chOff x="6314018" y="4324976"/>
              <a:chExt cx="881893" cy="818528"/>
            </a:xfrm>
          </p:grpSpPr>
          <p:sp>
            <p:nvSpPr>
              <p:cNvPr id="205" name="Google Shape;205;p11"/>
              <p:cNvSpPr/>
              <p:nvPr/>
            </p:nvSpPr>
            <p:spPr>
              <a:xfrm rot="-5400000">
                <a:off x="6693484" y="4641078"/>
                <a:ext cx="612044" cy="392810"/>
              </a:xfrm>
              <a:custGeom>
                <a:rect b="b" l="l" r="r" t="t"/>
                <a:pathLst>
                  <a:path extrusionOk="0" h="11399" w="17761">
                    <a:moveTo>
                      <a:pt x="0" y="0"/>
                    </a:moveTo>
                    <a:lnTo>
                      <a:pt x="0" y="444"/>
                    </a:lnTo>
                    <a:cubicBezTo>
                      <a:pt x="1920" y="634"/>
                      <a:pt x="3382" y="2119"/>
                      <a:pt x="5021" y="2983"/>
                    </a:cubicBezTo>
                    <a:cubicBezTo>
                      <a:pt x="6637" y="3832"/>
                      <a:pt x="8460" y="4043"/>
                      <a:pt x="10244" y="4270"/>
                    </a:cubicBezTo>
                    <a:cubicBezTo>
                      <a:pt x="12043" y="4498"/>
                      <a:pt x="13955" y="4744"/>
                      <a:pt x="15468" y="5832"/>
                    </a:cubicBezTo>
                    <a:cubicBezTo>
                      <a:pt x="16269" y="6409"/>
                      <a:pt x="17010" y="7294"/>
                      <a:pt x="16853" y="8347"/>
                    </a:cubicBezTo>
                    <a:cubicBezTo>
                      <a:pt x="16720" y="9249"/>
                      <a:pt x="16026" y="10001"/>
                      <a:pt x="15247" y="10417"/>
                    </a:cubicBezTo>
                    <a:cubicBezTo>
                      <a:pt x="14515" y="10809"/>
                      <a:pt x="13673" y="10917"/>
                      <a:pt x="12843" y="10917"/>
                    </a:cubicBezTo>
                    <a:cubicBezTo>
                      <a:pt x="12551" y="10917"/>
                      <a:pt x="12261" y="10904"/>
                      <a:pt x="11978" y="10885"/>
                    </a:cubicBezTo>
                    <a:cubicBezTo>
                      <a:pt x="10846" y="10808"/>
                      <a:pt x="9716" y="10664"/>
                      <a:pt x="8588" y="10549"/>
                    </a:cubicBezTo>
                    <a:cubicBezTo>
                      <a:pt x="6199" y="10304"/>
                      <a:pt x="3811" y="10060"/>
                      <a:pt x="1424" y="9817"/>
                    </a:cubicBezTo>
                    <a:cubicBezTo>
                      <a:pt x="953" y="9768"/>
                      <a:pt x="478" y="9726"/>
                      <a:pt x="0" y="9680"/>
                    </a:cubicBezTo>
                    <a:lnTo>
                      <a:pt x="0" y="10169"/>
                    </a:lnTo>
                    <a:cubicBezTo>
                      <a:pt x="323" y="10202"/>
                      <a:pt x="646" y="10233"/>
                      <a:pt x="966" y="10266"/>
                    </a:cubicBezTo>
                    <a:cubicBezTo>
                      <a:pt x="3355" y="10509"/>
                      <a:pt x="5742" y="10751"/>
                      <a:pt x="8130" y="10994"/>
                    </a:cubicBezTo>
                    <a:cubicBezTo>
                      <a:pt x="9320" y="11115"/>
                      <a:pt x="10510" y="11255"/>
                      <a:pt x="11700" y="11348"/>
                    </a:cubicBezTo>
                    <a:cubicBezTo>
                      <a:pt x="12065" y="11378"/>
                      <a:pt x="12434" y="11398"/>
                      <a:pt x="12802" y="11398"/>
                    </a:cubicBezTo>
                    <a:cubicBezTo>
                      <a:pt x="13466" y="11398"/>
                      <a:pt x="14128" y="11332"/>
                      <a:pt x="14763" y="11131"/>
                    </a:cubicBezTo>
                    <a:cubicBezTo>
                      <a:pt x="16300" y="10646"/>
                      <a:pt x="17760" y="9065"/>
                      <a:pt x="17237" y="7351"/>
                    </a:cubicBezTo>
                    <a:cubicBezTo>
                      <a:pt x="16715" y="5648"/>
                      <a:pt x="14769" y="4730"/>
                      <a:pt x="13181" y="4317"/>
                    </a:cubicBezTo>
                    <a:cubicBezTo>
                      <a:pt x="11394" y="3852"/>
                      <a:pt x="9532" y="3817"/>
                      <a:pt x="7728" y="3441"/>
                    </a:cubicBezTo>
                    <a:cubicBezTo>
                      <a:pt x="6787" y="3246"/>
                      <a:pt x="5878" y="2952"/>
                      <a:pt x="5036" y="2481"/>
                    </a:cubicBezTo>
                    <a:cubicBezTo>
                      <a:pt x="4224" y="2028"/>
                      <a:pt x="3477" y="1468"/>
                      <a:pt x="2681" y="986"/>
                    </a:cubicBezTo>
                    <a:cubicBezTo>
                      <a:pt x="1906" y="517"/>
                      <a:pt x="1071" y="122"/>
                      <a:pt x="164" y="9"/>
                    </a:cubicBezTo>
                    <a:cubicBezTo>
                      <a:pt x="110" y="2"/>
                      <a:pt x="55" y="4"/>
                      <a:pt x="0"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1"/>
              <p:cNvSpPr/>
              <p:nvPr/>
            </p:nvSpPr>
            <p:spPr>
              <a:xfrm rot="-5400000">
                <a:off x="6164944" y="4474050"/>
                <a:ext cx="818528" cy="520380"/>
              </a:xfrm>
              <a:custGeom>
                <a:rect b="b" l="l" r="r" t="t"/>
                <a:pathLst>
                  <a:path extrusionOk="0" h="15101" w="23753">
                    <a:moveTo>
                      <a:pt x="6103" y="1"/>
                    </a:moveTo>
                    <a:cubicBezTo>
                      <a:pt x="5630" y="1"/>
                      <a:pt x="5158" y="51"/>
                      <a:pt x="4691" y="134"/>
                    </a:cubicBezTo>
                    <a:cubicBezTo>
                      <a:pt x="3088" y="419"/>
                      <a:pt x="1583" y="1073"/>
                      <a:pt x="0" y="1430"/>
                    </a:cubicBezTo>
                    <a:lnTo>
                      <a:pt x="0" y="1823"/>
                    </a:lnTo>
                    <a:cubicBezTo>
                      <a:pt x="663" y="1677"/>
                      <a:pt x="1316" y="1478"/>
                      <a:pt x="1949" y="1281"/>
                    </a:cubicBezTo>
                    <a:cubicBezTo>
                      <a:pt x="3276" y="867"/>
                      <a:pt x="4679" y="388"/>
                      <a:pt x="6083" y="388"/>
                    </a:cubicBezTo>
                    <a:cubicBezTo>
                      <a:pt x="6532" y="388"/>
                      <a:pt x="6981" y="437"/>
                      <a:pt x="7427" y="552"/>
                    </a:cubicBezTo>
                    <a:cubicBezTo>
                      <a:pt x="9366" y="1056"/>
                      <a:pt x="10873" y="2533"/>
                      <a:pt x="12781" y="3132"/>
                    </a:cubicBezTo>
                    <a:cubicBezTo>
                      <a:pt x="14794" y="3763"/>
                      <a:pt x="16970" y="3670"/>
                      <a:pt x="18952" y="4420"/>
                    </a:cubicBezTo>
                    <a:cubicBezTo>
                      <a:pt x="20694" y="5079"/>
                      <a:pt x="22070" y="6505"/>
                      <a:pt x="22738" y="8237"/>
                    </a:cubicBezTo>
                    <a:cubicBezTo>
                      <a:pt x="23379" y="9895"/>
                      <a:pt x="23395" y="11897"/>
                      <a:pt x="22344" y="13394"/>
                    </a:cubicBezTo>
                    <a:cubicBezTo>
                      <a:pt x="21804" y="14163"/>
                      <a:pt x="20986" y="14684"/>
                      <a:pt x="20028" y="14684"/>
                    </a:cubicBezTo>
                    <a:cubicBezTo>
                      <a:pt x="20025" y="14684"/>
                      <a:pt x="20022" y="14684"/>
                      <a:pt x="20018" y="14684"/>
                    </a:cubicBezTo>
                    <a:cubicBezTo>
                      <a:pt x="18909" y="14679"/>
                      <a:pt x="17894" y="14073"/>
                      <a:pt x="16966" y="13527"/>
                    </a:cubicBezTo>
                    <a:cubicBezTo>
                      <a:pt x="13268" y="11353"/>
                      <a:pt x="9295" y="9712"/>
                      <a:pt x="5113" y="8737"/>
                    </a:cubicBezTo>
                    <a:cubicBezTo>
                      <a:pt x="3459" y="8352"/>
                      <a:pt x="1719" y="7980"/>
                      <a:pt x="0" y="7905"/>
                    </a:cubicBezTo>
                    <a:lnTo>
                      <a:pt x="0" y="8341"/>
                    </a:lnTo>
                    <a:cubicBezTo>
                      <a:pt x="1727" y="8414"/>
                      <a:pt x="3475" y="8796"/>
                      <a:pt x="5133" y="9184"/>
                    </a:cubicBezTo>
                    <a:cubicBezTo>
                      <a:pt x="7254" y="9685"/>
                      <a:pt x="9335" y="10353"/>
                      <a:pt x="11348" y="11180"/>
                    </a:cubicBezTo>
                    <a:cubicBezTo>
                      <a:pt x="13396" y="12021"/>
                      <a:pt x="15302" y="13078"/>
                      <a:pt x="17227" y="14162"/>
                    </a:cubicBezTo>
                    <a:cubicBezTo>
                      <a:pt x="18080" y="14642"/>
                      <a:pt x="19024" y="15101"/>
                      <a:pt x="20026" y="15101"/>
                    </a:cubicBezTo>
                    <a:cubicBezTo>
                      <a:pt x="20045" y="15101"/>
                      <a:pt x="20065" y="15101"/>
                      <a:pt x="20084" y="15100"/>
                    </a:cubicBezTo>
                    <a:cubicBezTo>
                      <a:pt x="20880" y="15086"/>
                      <a:pt x="21621" y="14757"/>
                      <a:pt x="22192" y="14206"/>
                    </a:cubicBezTo>
                    <a:cubicBezTo>
                      <a:pt x="23392" y="13052"/>
                      <a:pt x="23753" y="11256"/>
                      <a:pt x="23530" y="9659"/>
                    </a:cubicBezTo>
                    <a:cubicBezTo>
                      <a:pt x="23289" y="7943"/>
                      <a:pt x="22393" y="6319"/>
                      <a:pt x="21068" y="5202"/>
                    </a:cubicBezTo>
                    <a:cubicBezTo>
                      <a:pt x="19527" y="3904"/>
                      <a:pt x="17591" y="3579"/>
                      <a:pt x="15656" y="3300"/>
                    </a:cubicBezTo>
                    <a:cubicBezTo>
                      <a:pt x="14593" y="3148"/>
                      <a:pt x="13518" y="2991"/>
                      <a:pt x="12507" y="2619"/>
                    </a:cubicBezTo>
                    <a:cubicBezTo>
                      <a:pt x="11565" y="2274"/>
                      <a:pt x="10718" y="1724"/>
                      <a:pt x="9855" y="1221"/>
                    </a:cubicBezTo>
                    <a:cubicBezTo>
                      <a:pt x="9017" y="733"/>
                      <a:pt x="8137" y="273"/>
                      <a:pt x="7175" y="96"/>
                    </a:cubicBezTo>
                    <a:cubicBezTo>
                      <a:pt x="6819" y="30"/>
                      <a:pt x="6461" y="1"/>
                      <a:pt x="6103"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07" name="Google Shape;207;p11"/>
            <p:cNvSpPr/>
            <p:nvPr/>
          </p:nvSpPr>
          <p:spPr>
            <a:xfrm rot="5400000">
              <a:off x="2325350" y="4731425"/>
              <a:ext cx="295225" cy="528925"/>
            </a:xfrm>
            <a:custGeom>
              <a:rect b="b" l="l" r="r" t="t"/>
              <a:pathLst>
                <a:path extrusionOk="0" h="21157" w="11809">
                  <a:moveTo>
                    <a:pt x="8541" y="0"/>
                  </a:moveTo>
                  <a:cubicBezTo>
                    <a:pt x="6831" y="0"/>
                    <a:pt x="5138" y="316"/>
                    <a:pt x="3646" y="1038"/>
                  </a:cubicBezTo>
                  <a:cubicBezTo>
                    <a:pt x="2362" y="1656"/>
                    <a:pt x="1470" y="2463"/>
                    <a:pt x="992" y="3434"/>
                  </a:cubicBezTo>
                  <a:cubicBezTo>
                    <a:pt x="630" y="4166"/>
                    <a:pt x="519" y="4978"/>
                    <a:pt x="464" y="5605"/>
                  </a:cubicBezTo>
                  <a:cubicBezTo>
                    <a:pt x="0" y="10756"/>
                    <a:pt x="2395" y="16062"/>
                    <a:pt x="6566" y="19121"/>
                  </a:cubicBezTo>
                  <a:cubicBezTo>
                    <a:pt x="8050" y="20209"/>
                    <a:pt x="9939" y="21012"/>
                    <a:pt x="11809" y="21156"/>
                  </a:cubicBezTo>
                  <a:lnTo>
                    <a:pt x="11809" y="20543"/>
                  </a:lnTo>
                  <a:cubicBezTo>
                    <a:pt x="10080" y="20399"/>
                    <a:pt x="8322" y="19638"/>
                    <a:pt x="6935" y="18619"/>
                  </a:cubicBezTo>
                  <a:cubicBezTo>
                    <a:pt x="2936" y="15686"/>
                    <a:pt x="638" y="10600"/>
                    <a:pt x="1083" y="5659"/>
                  </a:cubicBezTo>
                  <a:cubicBezTo>
                    <a:pt x="1134" y="5088"/>
                    <a:pt x="1233" y="4349"/>
                    <a:pt x="1548" y="3710"/>
                  </a:cubicBezTo>
                  <a:cubicBezTo>
                    <a:pt x="1965" y="2865"/>
                    <a:pt x="2762" y="2155"/>
                    <a:pt x="3916" y="1596"/>
                  </a:cubicBezTo>
                  <a:cubicBezTo>
                    <a:pt x="5194" y="978"/>
                    <a:pt x="6832" y="677"/>
                    <a:pt x="8556" y="677"/>
                  </a:cubicBezTo>
                  <a:cubicBezTo>
                    <a:pt x="9628" y="677"/>
                    <a:pt x="10734" y="793"/>
                    <a:pt x="11809" y="1023"/>
                  </a:cubicBezTo>
                  <a:lnTo>
                    <a:pt x="11809" y="368"/>
                  </a:lnTo>
                  <a:cubicBezTo>
                    <a:pt x="10745" y="131"/>
                    <a:pt x="9640" y="0"/>
                    <a:pt x="8541"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08" name="Google Shape;208;p11"/>
          <p:cNvSpPr/>
          <p:nvPr/>
        </p:nvSpPr>
        <p:spPr>
          <a:xfrm>
            <a:off x="3222325" y="-181587"/>
            <a:ext cx="2128226" cy="870894"/>
          </a:xfrm>
          <a:custGeom>
            <a:rect b="b" l="l" r="r" t="t"/>
            <a:pathLst>
              <a:path extrusionOk="0" h="26309" w="64292">
                <a:moveTo>
                  <a:pt x="60222" y="1"/>
                </a:moveTo>
                <a:cubicBezTo>
                  <a:pt x="59897" y="1"/>
                  <a:pt x="59572" y="151"/>
                  <a:pt x="59349" y="514"/>
                </a:cubicBezTo>
                <a:cubicBezTo>
                  <a:pt x="58597" y="1741"/>
                  <a:pt x="57883" y="2990"/>
                  <a:pt x="57208" y="4260"/>
                </a:cubicBezTo>
                <a:cubicBezTo>
                  <a:pt x="55718" y="3406"/>
                  <a:pt x="54240" y="2531"/>
                  <a:pt x="52776" y="1633"/>
                </a:cubicBezTo>
                <a:cubicBezTo>
                  <a:pt x="52580" y="1513"/>
                  <a:pt x="52386" y="1461"/>
                  <a:pt x="52202" y="1461"/>
                </a:cubicBezTo>
                <a:cubicBezTo>
                  <a:pt x="51242" y="1461"/>
                  <a:pt x="50580" y="2891"/>
                  <a:pt x="51604" y="3519"/>
                </a:cubicBezTo>
                <a:cubicBezTo>
                  <a:pt x="53121" y="4450"/>
                  <a:pt x="54652" y="5353"/>
                  <a:pt x="56196" y="6237"/>
                </a:cubicBezTo>
                <a:cubicBezTo>
                  <a:pt x="55412" y="7832"/>
                  <a:pt x="54685" y="9457"/>
                  <a:pt x="54019" y="11107"/>
                </a:cubicBezTo>
                <a:cubicBezTo>
                  <a:pt x="53794" y="11662"/>
                  <a:pt x="54220" y="12328"/>
                  <a:pt x="54756" y="12492"/>
                </a:cubicBezTo>
                <a:cubicBezTo>
                  <a:pt x="54867" y="12526"/>
                  <a:pt x="54976" y="12542"/>
                  <a:pt x="55081" y="12542"/>
                </a:cubicBezTo>
                <a:cubicBezTo>
                  <a:pt x="55559" y="12542"/>
                  <a:pt x="55958" y="12213"/>
                  <a:pt x="56144" y="11755"/>
                </a:cubicBezTo>
                <a:cubicBezTo>
                  <a:pt x="56750" y="10253"/>
                  <a:pt x="57410" y="8776"/>
                  <a:pt x="58124" y="7323"/>
                </a:cubicBezTo>
                <a:cubicBezTo>
                  <a:pt x="59561" y="8119"/>
                  <a:pt x="61008" y="8896"/>
                  <a:pt x="62465" y="9650"/>
                </a:cubicBezTo>
                <a:cubicBezTo>
                  <a:pt x="62656" y="9749"/>
                  <a:pt x="62865" y="9801"/>
                  <a:pt x="63068" y="9801"/>
                </a:cubicBezTo>
                <a:cubicBezTo>
                  <a:pt x="63432" y="9801"/>
                  <a:pt x="63780" y="9638"/>
                  <a:pt x="63994" y="9294"/>
                </a:cubicBezTo>
                <a:cubicBezTo>
                  <a:pt x="64292" y="8816"/>
                  <a:pt x="64173" y="8042"/>
                  <a:pt x="63638" y="7765"/>
                </a:cubicBezTo>
                <a:cubicBezTo>
                  <a:pt x="62125" y="6982"/>
                  <a:pt x="60625" y="6177"/>
                  <a:pt x="59137" y="5348"/>
                </a:cubicBezTo>
                <a:cubicBezTo>
                  <a:pt x="59798" y="4107"/>
                  <a:pt x="60497" y="2887"/>
                  <a:pt x="61234" y="1688"/>
                </a:cubicBezTo>
                <a:cubicBezTo>
                  <a:pt x="61759" y="833"/>
                  <a:pt x="60988" y="1"/>
                  <a:pt x="60222" y="1"/>
                </a:cubicBezTo>
                <a:close/>
                <a:moveTo>
                  <a:pt x="48070" y="3484"/>
                </a:moveTo>
                <a:cubicBezTo>
                  <a:pt x="47591" y="3484"/>
                  <a:pt x="47210" y="3821"/>
                  <a:pt x="47011" y="4273"/>
                </a:cubicBezTo>
                <a:cubicBezTo>
                  <a:pt x="46398" y="5667"/>
                  <a:pt x="45796" y="7067"/>
                  <a:pt x="45204" y="8473"/>
                </a:cubicBezTo>
                <a:cubicBezTo>
                  <a:pt x="43600" y="7507"/>
                  <a:pt x="42047" y="6461"/>
                  <a:pt x="40550" y="5333"/>
                </a:cubicBezTo>
                <a:cubicBezTo>
                  <a:pt x="40389" y="5213"/>
                  <a:pt x="40199" y="5159"/>
                  <a:pt x="40005" y="5159"/>
                </a:cubicBezTo>
                <a:cubicBezTo>
                  <a:pt x="39618" y="5159"/>
                  <a:pt x="39218" y="5372"/>
                  <a:pt x="39020" y="5689"/>
                </a:cubicBezTo>
                <a:cubicBezTo>
                  <a:pt x="38679" y="6237"/>
                  <a:pt x="38896" y="6858"/>
                  <a:pt x="39376" y="7219"/>
                </a:cubicBezTo>
                <a:cubicBezTo>
                  <a:pt x="40970" y="8420"/>
                  <a:pt x="42629" y="9528"/>
                  <a:pt x="44341" y="10545"/>
                </a:cubicBezTo>
                <a:cubicBezTo>
                  <a:pt x="43742" y="11998"/>
                  <a:pt x="43156" y="13456"/>
                  <a:pt x="42583" y="14920"/>
                </a:cubicBezTo>
                <a:cubicBezTo>
                  <a:pt x="42364" y="15477"/>
                  <a:pt x="42779" y="16141"/>
                  <a:pt x="43321" y="16305"/>
                </a:cubicBezTo>
                <a:cubicBezTo>
                  <a:pt x="43431" y="16339"/>
                  <a:pt x="43539" y="16355"/>
                  <a:pt x="43643" y="16355"/>
                </a:cubicBezTo>
                <a:cubicBezTo>
                  <a:pt x="44121" y="16355"/>
                  <a:pt x="44526" y="16028"/>
                  <a:pt x="44706" y="15568"/>
                </a:cubicBezTo>
                <a:cubicBezTo>
                  <a:pt x="45221" y="14254"/>
                  <a:pt x="45746" y="12945"/>
                  <a:pt x="46281" y="11640"/>
                </a:cubicBezTo>
                <a:cubicBezTo>
                  <a:pt x="47316" y="12198"/>
                  <a:pt x="48369" y="12722"/>
                  <a:pt x="49439" y="13212"/>
                </a:cubicBezTo>
                <a:cubicBezTo>
                  <a:pt x="49641" y="13304"/>
                  <a:pt x="49855" y="13355"/>
                  <a:pt x="50062" y="13355"/>
                </a:cubicBezTo>
                <a:cubicBezTo>
                  <a:pt x="50417" y="13355"/>
                  <a:pt x="50751" y="13206"/>
                  <a:pt x="50969" y="12856"/>
                </a:cubicBezTo>
                <a:cubicBezTo>
                  <a:pt x="51254" y="12397"/>
                  <a:pt x="51160" y="11578"/>
                  <a:pt x="50613" y="11326"/>
                </a:cubicBezTo>
                <a:cubicBezTo>
                  <a:pt x="49432" y="10787"/>
                  <a:pt x="48273" y="10203"/>
                  <a:pt x="47134" y="9581"/>
                </a:cubicBezTo>
                <a:cubicBezTo>
                  <a:pt x="47787" y="8022"/>
                  <a:pt x="48455" y="6469"/>
                  <a:pt x="49136" y="4921"/>
                </a:cubicBezTo>
                <a:cubicBezTo>
                  <a:pt x="49377" y="4371"/>
                  <a:pt x="48924" y="3694"/>
                  <a:pt x="48399" y="3535"/>
                </a:cubicBezTo>
                <a:cubicBezTo>
                  <a:pt x="48285" y="3501"/>
                  <a:pt x="48175" y="3484"/>
                  <a:pt x="48070" y="3484"/>
                </a:cubicBezTo>
                <a:close/>
                <a:moveTo>
                  <a:pt x="34951" y="6427"/>
                </a:moveTo>
                <a:cubicBezTo>
                  <a:pt x="34573" y="6427"/>
                  <a:pt x="34189" y="6598"/>
                  <a:pt x="34011" y="6941"/>
                </a:cubicBezTo>
                <a:cubicBezTo>
                  <a:pt x="33194" y="8539"/>
                  <a:pt x="32378" y="10136"/>
                  <a:pt x="31560" y="11733"/>
                </a:cubicBezTo>
                <a:cubicBezTo>
                  <a:pt x="30010" y="10864"/>
                  <a:pt x="28459" y="9993"/>
                  <a:pt x="26909" y="9125"/>
                </a:cubicBezTo>
                <a:cubicBezTo>
                  <a:pt x="26720" y="9018"/>
                  <a:pt x="26532" y="8972"/>
                  <a:pt x="26354" y="8972"/>
                </a:cubicBezTo>
                <a:cubicBezTo>
                  <a:pt x="25363" y="8972"/>
                  <a:pt x="24679" y="10416"/>
                  <a:pt x="25735" y="11010"/>
                </a:cubicBezTo>
                <a:cubicBezTo>
                  <a:pt x="27340" y="11910"/>
                  <a:pt x="28944" y="12810"/>
                  <a:pt x="30549" y="13710"/>
                </a:cubicBezTo>
                <a:cubicBezTo>
                  <a:pt x="29861" y="15051"/>
                  <a:pt x="29174" y="16393"/>
                  <a:pt x="28486" y="17737"/>
                </a:cubicBezTo>
                <a:cubicBezTo>
                  <a:pt x="28214" y="18270"/>
                  <a:pt x="28306" y="18930"/>
                  <a:pt x="28844" y="19266"/>
                </a:cubicBezTo>
                <a:cubicBezTo>
                  <a:pt x="29014" y="19372"/>
                  <a:pt x="29223" y="19425"/>
                  <a:pt x="29434" y="19425"/>
                </a:cubicBezTo>
                <a:cubicBezTo>
                  <a:pt x="29812" y="19425"/>
                  <a:pt x="30196" y="19254"/>
                  <a:pt x="30372" y="18910"/>
                </a:cubicBezTo>
                <a:cubicBezTo>
                  <a:pt x="31075" y="17538"/>
                  <a:pt x="31777" y="16165"/>
                  <a:pt x="32480" y="14792"/>
                </a:cubicBezTo>
                <a:cubicBezTo>
                  <a:pt x="33750" y="15506"/>
                  <a:pt x="35023" y="16220"/>
                  <a:pt x="36293" y="16932"/>
                </a:cubicBezTo>
                <a:cubicBezTo>
                  <a:pt x="36483" y="17038"/>
                  <a:pt x="36671" y="17085"/>
                  <a:pt x="36849" y="17085"/>
                </a:cubicBezTo>
                <a:cubicBezTo>
                  <a:pt x="37840" y="17085"/>
                  <a:pt x="38523" y="15640"/>
                  <a:pt x="37465" y="15046"/>
                </a:cubicBezTo>
                <a:lnTo>
                  <a:pt x="37467" y="15046"/>
                </a:lnTo>
                <a:cubicBezTo>
                  <a:pt x="36142" y="14303"/>
                  <a:pt x="34816" y="13560"/>
                  <a:pt x="33491" y="12817"/>
                </a:cubicBezTo>
                <a:cubicBezTo>
                  <a:pt x="34293" y="11249"/>
                  <a:pt x="35096" y="9681"/>
                  <a:pt x="35897" y="8115"/>
                </a:cubicBezTo>
                <a:cubicBezTo>
                  <a:pt x="36171" y="7582"/>
                  <a:pt x="36080" y="6921"/>
                  <a:pt x="35541" y="6586"/>
                </a:cubicBezTo>
                <a:cubicBezTo>
                  <a:pt x="35371" y="6480"/>
                  <a:pt x="35162" y="6427"/>
                  <a:pt x="34951" y="6427"/>
                </a:cubicBezTo>
                <a:close/>
                <a:moveTo>
                  <a:pt x="21084" y="10302"/>
                </a:moveTo>
                <a:cubicBezTo>
                  <a:pt x="20660" y="10302"/>
                  <a:pt x="20248" y="10531"/>
                  <a:pt x="20099" y="11065"/>
                </a:cubicBezTo>
                <a:cubicBezTo>
                  <a:pt x="19714" y="12436"/>
                  <a:pt x="19308" y="13799"/>
                  <a:pt x="18880" y="15157"/>
                </a:cubicBezTo>
                <a:cubicBezTo>
                  <a:pt x="17279" y="14102"/>
                  <a:pt x="15638" y="13107"/>
                  <a:pt x="13960" y="12177"/>
                </a:cubicBezTo>
                <a:cubicBezTo>
                  <a:pt x="13772" y="12072"/>
                  <a:pt x="13585" y="12026"/>
                  <a:pt x="13408" y="12026"/>
                </a:cubicBezTo>
                <a:cubicBezTo>
                  <a:pt x="12412" y="12026"/>
                  <a:pt x="11725" y="13473"/>
                  <a:pt x="12788" y="14062"/>
                </a:cubicBezTo>
                <a:cubicBezTo>
                  <a:pt x="14627" y="15082"/>
                  <a:pt x="16421" y="16178"/>
                  <a:pt x="18166" y="17346"/>
                </a:cubicBezTo>
                <a:cubicBezTo>
                  <a:pt x="17649" y="18892"/>
                  <a:pt x="17105" y="20429"/>
                  <a:pt x="16532" y="21953"/>
                </a:cubicBezTo>
                <a:cubicBezTo>
                  <a:pt x="16320" y="22515"/>
                  <a:pt x="16722" y="23172"/>
                  <a:pt x="17270" y="23340"/>
                </a:cubicBezTo>
                <a:cubicBezTo>
                  <a:pt x="17378" y="23373"/>
                  <a:pt x="17485" y="23389"/>
                  <a:pt x="17590" y="23389"/>
                </a:cubicBezTo>
                <a:cubicBezTo>
                  <a:pt x="18067" y="23389"/>
                  <a:pt x="18481" y="23064"/>
                  <a:pt x="18655" y="22603"/>
                </a:cubicBezTo>
                <a:cubicBezTo>
                  <a:pt x="19146" y="21296"/>
                  <a:pt x="19617" y="19982"/>
                  <a:pt x="20066" y="18660"/>
                </a:cubicBezTo>
                <a:cubicBezTo>
                  <a:pt x="21116" y="19410"/>
                  <a:pt x="22147" y="20186"/>
                  <a:pt x="23158" y="20989"/>
                </a:cubicBezTo>
                <a:cubicBezTo>
                  <a:pt x="23313" y="21113"/>
                  <a:pt x="23501" y="21167"/>
                  <a:pt x="23694" y="21167"/>
                </a:cubicBezTo>
                <a:cubicBezTo>
                  <a:pt x="24084" y="21167"/>
                  <a:pt x="24492" y="20946"/>
                  <a:pt x="24688" y="20633"/>
                </a:cubicBezTo>
                <a:cubicBezTo>
                  <a:pt x="25035" y="20075"/>
                  <a:pt x="24803" y="19478"/>
                  <a:pt x="24332" y="19106"/>
                </a:cubicBezTo>
                <a:cubicBezTo>
                  <a:pt x="23178" y="18187"/>
                  <a:pt x="21997" y="17306"/>
                  <a:pt x="20792" y="16461"/>
                </a:cubicBezTo>
                <a:cubicBezTo>
                  <a:pt x="21298" y="14887"/>
                  <a:pt x="21776" y="13305"/>
                  <a:pt x="22222" y="11713"/>
                </a:cubicBezTo>
                <a:cubicBezTo>
                  <a:pt x="22459" y="10872"/>
                  <a:pt x="21755" y="10302"/>
                  <a:pt x="21084" y="10302"/>
                </a:cubicBezTo>
                <a:close/>
                <a:moveTo>
                  <a:pt x="9760" y="13787"/>
                </a:moveTo>
                <a:cubicBezTo>
                  <a:pt x="9282" y="13787"/>
                  <a:pt x="8896" y="14121"/>
                  <a:pt x="8702" y="14575"/>
                </a:cubicBezTo>
                <a:cubicBezTo>
                  <a:pt x="8119" y="15928"/>
                  <a:pt x="7513" y="17269"/>
                  <a:pt x="6885" y="18600"/>
                </a:cubicBezTo>
                <a:cubicBezTo>
                  <a:pt x="5305" y="17705"/>
                  <a:pt x="3740" y="16784"/>
                  <a:pt x="2194" y="15829"/>
                </a:cubicBezTo>
                <a:cubicBezTo>
                  <a:pt x="1998" y="15708"/>
                  <a:pt x="1803" y="15655"/>
                  <a:pt x="1619" y="15655"/>
                </a:cubicBezTo>
                <a:cubicBezTo>
                  <a:pt x="660" y="15655"/>
                  <a:pt x="1" y="17084"/>
                  <a:pt x="1021" y="17715"/>
                </a:cubicBezTo>
                <a:cubicBezTo>
                  <a:pt x="2636" y="18709"/>
                  <a:pt x="4270" y="19673"/>
                  <a:pt x="5922" y="20604"/>
                </a:cubicBezTo>
                <a:cubicBezTo>
                  <a:pt x="5261" y="21953"/>
                  <a:pt x="4576" y="23293"/>
                  <a:pt x="3870" y="24620"/>
                </a:cubicBezTo>
                <a:cubicBezTo>
                  <a:pt x="3589" y="25149"/>
                  <a:pt x="3695" y="25817"/>
                  <a:pt x="4228" y="26149"/>
                </a:cubicBezTo>
                <a:cubicBezTo>
                  <a:pt x="4399" y="26256"/>
                  <a:pt x="4606" y="26309"/>
                  <a:pt x="4815" y="26309"/>
                </a:cubicBezTo>
                <a:cubicBezTo>
                  <a:pt x="5192" y="26309"/>
                  <a:pt x="5573" y="26136"/>
                  <a:pt x="5755" y="25794"/>
                </a:cubicBezTo>
                <a:cubicBezTo>
                  <a:pt x="6480" y="24432"/>
                  <a:pt x="7179" y="23059"/>
                  <a:pt x="7858" y="21676"/>
                </a:cubicBezTo>
                <a:cubicBezTo>
                  <a:pt x="9092" y="22345"/>
                  <a:pt x="10335" y="23001"/>
                  <a:pt x="11589" y="23634"/>
                </a:cubicBezTo>
                <a:cubicBezTo>
                  <a:pt x="11782" y="23732"/>
                  <a:pt x="11992" y="23783"/>
                  <a:pt x="12197" y="23783"/>
                </a:cubicBezTo>
                <a:cubicBezTo>
                  <a:pt x="12558" y="23783"/>
                  <a:pt x="12904" y="23623"/>
                  <a:pt x="13119" y="23278"/>
                </a:cubicBezTo>
                <a:cubicBezTo>
                  <a:pt x="13415" y="22804"/>
                  <a:pt x="13300" y="22021"/>
                  <a:pt x="12763" y="21749"/>
                </a:cubicBezTo>
                <a:cubicBezTo>
                  <a:pt x="11436" y="21079"/>
                  <a:pt x="10122" y="20387"/>
                  <a:pt x="8818" y="19675"/>
                </a:cubicBezTo>
                <a:cubicBezTo>
                  <a:pt x="9512" y="18202"/>
                  <a:pt x="10182" y="16720"/>
                  <a:pt x="10824" y="15223"/>
                </a:cubicBezTo>
                <a:cubicBezTo>
                  <a:pt x="11062" y="14674"/>
                  <a:pt x="10616" y="13998"/>
                  <a:pt x="10087" y="13838"/>
                </a:cubicBezTo>
                <a:cubicBezTo>
                  <a:pt x="9974" y="13803"/>
                  <a:pt x="9865" y="13787"/>
                  <a:pt x="9760" y="13787"/>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9" name="Google Shape;209;p11"/>
          <p:cNvGrpSpPr/>
          <p:nvPr/>
        </p:nvGrpSpPr>
        <p:grpSpPr>
          <a:xfrm>
            <a:off x="0" y="3756484"/>
            <a:ext cx="8352969" cy="1416418"/>
            <a:chOff x="0" y="3756484"/>
            <a:chExt cx="8352969" cy="1416418"/>
          </a:xfrm>
        </p:grpSpPr>
        <p:grpSp>
          <p:nvGrpSpPr>
            <p:cNvPr id="210" name="Google Shape;210;p11"/>
            <p:cNvGrpSpPr/>
            <p:nvPr/>
          </p:nvGrpSpPr>
          <p:grpSpPr>
            <a:xfrm>
              <a:off x="0" y="3756484"/>
              <a:ext cx="901791" cy="1210030"/>
              <a:chOff x="0" y="3691275"/>
              <a:chExt cx="764100" cy="1025275"/>
            </a:xfrm>
          </p:grpSpPr>
          <p:sp>
            <p:nvSpPr>
              <p:cNvPr id="211" name="Google Shape;211;p11"/>
              <p:cNvSpPr/>
              <p:nvPr/>
            </p:nvSpPr>
            <p:spPr>
              <a:xfrm>
                <a:off x="0" y="3814025"/>
                <a:ext cx="764100" cy="902525"/>
              </a:xfrm>
              <a:custGeom>
                <a:rect b="b" l="l" r="r" t="t"/>
                <a:pathLst>
                  <a:path extrusionOk="0" h="36101" w="30564">
                    <a:moveTo>
                      <a:pt x="28740" y="1"/>
                    </a:moveTo>
                    <a:cubicBezTo>
                      <a:pt x="27807" y="1"/>
                      <a:pt x="26833" y="600"/>
                      <a:pt x="26756" y="1795"/>
                    </a:cubicBezTo>
                    <a:cubicBezTo>
                      <a:pt x="25774" y="16836"/>
                      <a:pt x="14884" y="29922"/>
                      <a:pt x="0" y="32349"/>
                    </a:cubicBezTo>
                    <a:lnTo>
                      <a:pt x="0" y="36100"/>
                    </a:lnTo>
                    <a:cubicBezTo>
                      <a:pt x="16996" y="33585"/>
                      <a:pt x="29368" y="18920"/>
                      <a:pt x="30485" y="1795"/>
                    </a:cubicBezTo>
                    <a:cubicBezTo>
                      <a:pt x="30563" y="598"/>
                      <a:pt x="29671" y="1"/>
                      <a:pt x="2874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1"/>
              <p:cNvSpPr/>
              <p:nvPr/>
            </p:nvSpPr>
            <p:spPr>
              <a:xfrm>
                <a:off x="0" y="3691275"/>
                <a:ext cx="390600" cy="461575"/>
              </a:xfrm>
              <a:custGeom>
                <a:rect b="b" l="l" r="r" t="t"/>
                <a:pathLst>
                  <a:path extrusionOk="0" h="18463" w="15624">
                    <a:moveTo>
                      <a:pt x="13830" y="1"/>
                    </a:moveTo>
                    <a:cubicBezTo>
                      <a:pt x="12896" y="1"/>
                      <a:pt x="11893" y="596"/>
                      <a:pt x="11761" y="1780"/>
                    </a:cubicBezTo>
                    <a:cubicBezTo>
                      <a:pt x="11040" y="8253"/>
                      <a:pt x="6087" y="13159"/>
                      <a:pt x="0" y="14669"/>
                    </a:cubicBezTo>
                    <a:lnTo>
                      <a:pt x="0" y="18462"/>
                    </a:lnTo>
                    <a:cubicBezTo>
                      <a:pt x="8269" y="16806"/>
                      <a:pt x="14537" y="10327"/>
                      <a:pt x="15492" y="1780"/>
                    </a:cubicBezTo>
                    <a:cubicBezTo>
                      <a:pt x="15624" y="592"/>
                      <a:pt x="14761" y="1"/>
                      <a:pt x="1383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1"/>
              <p:cNvSpPr/>
              <p:nvPr/>
            </p:nvSpPr>
            <p:spPr>
              <a:xfrm>
                <a:off x="0" y="3738125"/>
                <a:ext cx="581175" cy="674650"/>
              </a:xfrm>
              <a:custGeom>
                <a:rect b="b" l="l" r="r" t="t"/>
                <a:pathLst>
                  <a:path extrusionOk="0" h="26986" w="23247">
                    <a:moveTo>
                      <a:pt x="20961" y="1"/>
                    </a:moveTo>
                    <a:cubicBezTo>
                      <a:pt x="20239" y="1"/>
                      <a:pt x="19563" y="407"/>
                      <a:pt x="19389" y="1348"/>
                    </a:cubicBezTo>
                    <a:cubicBezTo>
                      <a:pt x="18419" y="6556"/>
                      <a:pt x="17125" y="12132"/>
                      <a:pt x="13518" y="16207"/>
                    </a:cubicBezTo>
                    <a:cubicBezTo>
                      <a:pt x="10320" y="19817"/>
                      <a:pt x="5029" y="22132"/>
                      <a:pt x="0" y="23201"/>
                    </a:cubicBezTo>
                    <a:lnTo>
                      <a:pt x="0" y="26985"/>
                    </a:lnTo>
                    <a:cubicBezTo>
                      <a:pt x="5533" y="25919"/>
                      <a:pt x="11279" y="23544"/>
                      <a:pt x="15207" y="19832"/>
                    </a:cubicBezTo>
                    <a:cubicBezTo>
                      <a:pt x="19993" y="15308"/>
                      <a:pt x="21822" y="8599"/>
                      <a:pt x="22984" y="2339"/>
                    </a:cubicBezTo>
                    <a:cubicBezTo>
                      <a:pt x="23247" y="927"/>
                      <a:pt x="22051" y="1"/>
                      <a:pt x="2096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4" name="Google Shape;214;p11"/>
            <p:cNvSpPr/>
            <p:nvPr/>
          </p:nvSpPr>
          <p:spPr>
            <a:xfrm rot="10800000">
              <a:off x="7695879" y="4809868"/>
              <a:ext cx="657090" cy="363034"/>
            </a:xfrm>
            <a:custGeom>
              <a:rect b="b" l="l" r="r" t="t"/>
              <a:pathLst>
                <a:path extrusionOk="0" h="16142" w="29217">
                  <a:moveTo>
                    <a:pt x="26979" y="0"/>
                  </a:moveTo>
                  <a:cubicBezTo>
                    <a:pt x="25522" y="0"/>
                    <a:pt x="24762" y="1696"/>
                    <a:pt x="24151" y="3032"/>
                  </a:cubicBezTo>
                  <a:cubicBezTo>
                    <a:pt x="22078" y="7566"/>
                    <a:pt x="17403" y="10795"/>
                    <a:pt x="12427" y="11128"/>
                  </a:cubicBezTo>
                  <a:cubicBezTo>
                    <a:pt x="12186" y="11144"/>
                    <a:pt x="11943" y="11152"/>
                    <a:pt x="11698" y="11152"/>
                  </a:cubicBezTo>
                  <a:cubicBezTo>
                    <a:pt x="9768" y="11152"/>
                    <a:pt x="7775" y="10628"/>
                    <a:pt x="6539" y="9178"/>
                  </a:cubicBezTo>
                  <a:cubicBezTo>
                    <a:pt x="5250" y="7665"/>
                    <a:pt x="5080" y="5533"/>
                    <a:pt x="4585" y="3607"/>
                  </a:cubicBezTo>
                  <a:cubicBezTo>
                    <a:pt x="4035" y="1458"/>
                    <a:pt x="2667" y="73"/>
                    <a:pt x="1600" y="73"/>
                  </a:cubicBezTo>
                  <a:cubicBezTo>
                    <a:pt x="692" y="73"/>
                    <a:pt x="1" y="1075"/>
                    <a:pt x="216" y="3463"/>
                  </a:cubicBezTo>
                  <a:cubicBezTo>
                    <a:pt x="546" y="7143"/>
                    <a:pt x="2459" y="10719"/>
                    <a:pt x="5337" y="13031"/>
                  </a:cubicBezTo>
                  <a:lnTo>
                    <a:pt x="5337" y="13033"/>
                  </a:lnTo>
                  <a:cubicBezTo>
                    <a:pt x="7883" y="15078"/>
                    <a:pt x="11150" y="16141"/>
                    <a:pt x="14413" y="16141"/>
                  </a:cubicBezTo>
                  <a:cubicBezTo>
                    <a:pt x="16154" y="16141"/>
                    <a:pt x="17893" y="15839"/>
                    <a:pt x="19522" y="15222"/>
                  </a:cubicBezTo>
                  <a:cubicBezTo>
                    <a:pt x="24204" y="13448"/>
                    <a:pt x="27824" y="9171"/>
                    <a:pt x="28906" y="4283"/>
                  </a:cubicBezTo>
                  <a:cubicBezTo>
                    <a:pt x="29101" y="3406"/>
                    <a:pt x="29216" y="2476"/>
                    <a:pt x="28941" y="1623"/>
                  </a:cubicBezTo>
                  <a:cubicBezTo>
                    <a:pt x="28665" y="769"/>
                    <a:pt x="27908" y="15"/>
                    <a:pt x="27010" y="0"/>
                  </a:cubicBezTo>
                  <a:cubicBezTo>
                    <a:pt x="26999" y="0"/>
                    <a:pt x="26989" y="0"/>
                    <a:pt x="26979"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5" name="Google Shape;215;p11"/>
          <p:cNvGrpSpPr/>
          <p:nvPr/>
        </p:nvGrpSpPr>
        <p:grpSpPr>
          <a:xfrm>
            <a:off x="4633534" y="4095601"/>
            <a:ext cx="957867" cy="870918"/>
            <a:chOff x="388209" y="1566489"/>
            <a:chExt cx="957867" cy="870918"/>
          </a:xfrm>
        </p:grpSpPr>
        <p:sp>
          <p:nvSpPr>
            <p:cNvPr id="216" name="Google Shape;216;p11"/>
            <p:cNvSpPr/>
            <p:nvPr/>
          </p:nvSpPr>
          <p:spPr>
            <a:xfrm rot="1082015">
              <a:off x="448299" y="1791013"/>
              <a:ext cx="473505" cy="463381"/>
            </a:xfrm>
            <a:custGeom>
              <a:rect b="b" l="l" r="r" t="t"/>
              <a:pathLst>
                <a:path extrusionOk="0" h="14822" w="15147">
                  <a:moveTo>
                    <a:pt x="4754" y="0"/>
                  </a:moveTo>
                  <a:cubicBezTo>
                    <a:pt x="4402" y="0"/>
                    <a:pt x="4093" y="292"/>
                    <a:pt x="3881" y="1058"/>
                  </a:cubicBezTo>
                  <a:lnTo>
                    <a:pt x="3881" y="1059"/>
                  </a:lnTo>
                  <a:cubicBezTo>
                    <a:pt x="3574" y="2164"/>
                    <a:pt x="3837" y="3332"/>
                    <a:pt x="3963" y="4471"/>
                  </a:cubicBezTo>
                  <a:cubicBezTo>
                    <a:pt x="4091" y="5610"/>
                    <a:pt x="4036" y="6886"/>
                    <a:pt x="3255" y="7726"/>
                  </a:cubicBezTo>
                  <a:cubicBezTo>
                    <a:pt x="2673" y="8352"/>
                    <a:pt x="1795" y="8609"/>
                    <a:pt x="1116" y="9131"/>
                  </a:cubicBezTo>
                  <a:cubicBezTo>
                    <a:pt x="437" y="9653"/>
                    <a:pt x="0" y="10739"/>
                    <a:pt x="616" y="11336"/>
                  </a:cubicBezTo>
                  <a:cubicBezTo>
                    <a:pt x="842" y="11556"/>
                    <a:pt x="1154" y="11644"/>
                    <a:pt x="1474" y="11644"/>
                  </a:cubicBezTo>
                  <a:cubicBezTo>
                    <a:pt x="1669" y="11644"/>
                    <a:pt x="1868" y="11611"/>
                    <a:pt x="2052" y="11555"/>
                  </a:cubicBezTo>
                  <a:cubicBezTo>
                    <a:pt x="2539" y="11405"/>
                    <a:pt x="2976" y="11126"/>
                    <a:pt x="3456" y="10956"/>
                  </a:cubicBezTo>
                  <a:cubicBezTo>
                    <a:pt x="3830" y="10824"/>
                    <a:pt x="4220" y="10763"/>
                    <a:pt x="4613" y="10763"/>
                  </a:cubicBezTo>
                  <a:cubicBezTo>
                    <a:pt x="5460" y="10763"/>
                    <a:pt x="6320" y="11044"/>
                    <a:pt x="7052" y="11488"/>
                  </a:cubicBezTo>
                  <a:cubicBezTo>
                    <a:pt x="8123" y="12136"/>
                    <a:pt x="8965" y="13099"/>
                    <a:pt x="9740" y="14083"/>
                  </a:cubicBezTo>
                  <a:cubicBezTo>
                    <a:pt x="10018" y="14434"/>
                    <a:pt x="10433" y="14821"/>
                    <a:pt x="10832" y="14821"/>
                  </a:cubicBezTo>
                  <a:cubicBezTo>
                    <a:pt x="10939" y="14821"/>
                    <a:pt x="11046" y="14793"/>
                    <a:pt x="11148" y="14729"/>
                  </a:cubicBezTo>
                  <a:cubicBezTo>
                    <a:pt x="11307" y="14631"/>
                    <a:pt x="11405" y="14461"/>
                    <a:pt x="11478" y="14289"/>
                  </a:cubicBezTo>
                  <a:cubicBezTo>
                    <a:pt x="12232" y="12513"/>
                    <a:pt x="10657" y="10312"/>
                    <a:pt x="11569" y="8613"/>
                  </a:cubicBezTo>
                  <a:cubicBezTo>
                    <a:pt x="12066" y="7685"/>
                    <a:pt x="13137" y="7253"/>
                    <a:pt x="13928" y="6561"/>
                  </a:cubicBezTo>
                  <a:cubicBezTo>
                    <a:pt x="14718" y="5867"/>
                    <a:pt x="15147" y="4440"/>
                    <a:pt x="14271" y="3861"/>
                  </a:cubicBezTo>
                  <a:cubicBezTo>
                    <a:pt x="14038" y="3708"/>
                    <a:pt x="13768" y="3655"/>
                    <a:pt x="13489" y="3655"/>
                  </a:cubicBezTo>
                  <a:cubicBezTo>
                    <a:pt x="13186" y="3655"/>
                    <a:pt x="12871" y="3717"/>
                    <a:pt x="12575" y="3777"/>
                  </a:cubicBezTo>
                  <a:cubicBezTo>
                    <a:pt x="11915" y="3914"/>
                    <a:pt x="11205" y="4014"/>
                    <a:pt x="10512" y="4014"/>
                  </a:cubicBezTo>
                  <a:cubicBezTo>
                    <a:pt x="9352" y="4014"/>
                    <a:pt x="8245" y="3733"/>
                    <a:pt x="7519" y="2868"/>
                  </a:cubicBezTo>
                  <a:cubicBezTo>
                    <a:pt x="7108" y="2379"/>
                    <a:pt x="5758" y="0"/>
                    <a:pt x="475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1"/>
            <p:cNvSpPr/>
            <p:nvPr/>
          </p:nvSpPr>
          <p:spPr>
            <a:xfrm rot="1082015">
              <a:off x="955042" y="2052426"/>
              <a:ext cx="346993" cy="339611"/>
            </a:xfrm>
            <a:custGeom>
              <a:rect b="b" l="l" r="r" t="t"/>
              <a:pathLst>
                <a:path extrusionOk="0" h="10863" w="11100">
                  <a:moveTo>
                    <a:pt x="3483" y="1"/>
                  </a:moveTo>
                  <a:cubicBezTo>
                    <a:pt x="3225" y="1"/>
                    <a:pt x="2998" y="214"/>
                    <a:pt x="2842" y="776"/>
                  </a:cubicBezTo>
                  <a:lnTo>
                    <a:pt x="2844" y="776"/>
                  </a:lnTo>
                  <a:cubicBezTo>
                    <a:pt x="2619" y="1586"/>
                    <a:pt x="2811" y="2442"/>
                    <a:pt x="2904" y="3278"/>
                  </a:cubicBezTo>
                  <a:cubicBezTo>
                    <a:pt x="2997" y="4112"/>
                    <a:pt x="2957" y="5047"/>
                    <a:pt x="2386" y="5662"/>
                  </a:cubicBezTo>
                  <a:cubicBezTo>
                    <a:pt x="1957" y="6122"/>
                    <a:pt x="1314" y="6310"/>
                    <a:pt x="816" y="6693"/>
                  </a:cubicBezTo>
                  <a:cubicBezTo>
                    <a:pt x="320" y="7075"/>
                    <a:pt x="0" y="7871"/>
                    <a:pt x="449" y="8309"/>
                  </a:cubicBezTo>
                  <a:cubicBezTo>
                    <a:pt x="615" y="8469"/>
                    <a:pt x="843" y="8534"/>
                    <a:pt x="1076" y="8534"/>
                  </a:cubicBezTo>
                  <a:cubicBezTo>
                    <a:pt x="1220" y="8534"/>
                    <a:pt x="1367" y="8509"/>
                    <a:pt x="1502" y="8468"/>
                  </a:cubicBezTo>
                  <a:cubicBezTo>
                    <a:pt x="1860" y="8360"/>
                    <a:pt x="2180" y="8154"/>
                    <a:pt x="2530" y="8029"/>
                  </a:cubicBezTo>
                  <a:cubicBezTo>
                    <a:pt x="2805" y="7932"/>
                    <a:pt x="3091" y="7888"/>
                    <a:pt x="3379" y="7888"/>
                  </a:cubicBezTo>
                  <a:cubicBezTo>
                    <a:pt x="4000" y="7888"/>
                    <a:pt x="4630" y="8094"/>
                    <a:pt x="5168" y="8418"/>
                  </a:cubicBezTo>
                  <a:cubicBezTo>
                    <a:pt x="5952" y="8895"/>
                    <a:pt x="6569" y="9601"/>
                    <a:pt x="7137" y="10320"/>
                  </a:cubicBezTo>
                  <a:cubicBezTo>
                    <a:pt x="7341" y="10579"/>
                    <a:pt x="7645" y="10863"/>
                    <a:pt x="7937" y="10863"/>
                  </a:cubicBezTo>
                  <a:cubicBezTo>
                    <a:pt x="8016" y="10863"/>
                    <a:pt x="8094" y="10842"/>
                    <a:pt x="8168" y="10795"/>
                  </a:cubicBezTo>
                  <a:cubicBezTo>
                    <a:pt x="8285" y="10724"/>
                    <a:pt x="8358" y="10598"/>
                    <a:pt x="8411" y="10472"/>
                  </a:cubicBezTo>
                  <a:cubicBezTo>
                    <a:pt x="8962" y="9170"/>
                    <a:pt x="7809" y="7557"/>
                    <a:pt x="8477" y="6312"/>
                  </a:cubicBezTo>
                  <a:cubicBezTo>
                    <a:pt x="8842" y="5633"/>
                    <a:pt x="9627" y="5317"/>
                    <a:pt x="10205" y="4808"/>
                  </a:cubicBezTo>
                  <a:cubicBezTo>
                    <a:pt x="10786" y="4300"/>
                    <a:pt x="11100" y="3254"/>
                    <a:pt x="10457" y="2831"/>
                  </a:cubicBezTo>
                  <a:cubicBezTo>
                    <a:pt x="10286" y="2718"/>
                    <a:pt x="10089" y="2679"/>
                    <a:pt x="9884" y="2679"/>
                  </a:cubicBezTo>
                  <a:cubicBezTo>
                    <a:pt x="9662" y="2679"/>
                    <a:pt x="9431" y="2724"/>
                    <a:pt x="9214" y="2769"/>
                  </a:cubicBezTo>
                  <a:cubicBezTo>
                    <a:pt x="8731" y="2869"/>
                    <a:pt x="8209" y="2943"/>
                    <a:pt x="7701" y="2943"/>
                  </a:cubicBezTo>
                  <a:cubicBezTo>
                    <a:pt x="6851" y="2943"/>
                    <a:pt x="6040" y="2737"/>
                    <a:pt x="5509" y="2103"/>
                  </a:cubicBezTo>
                  <a:cubicBezTo>
                    <a:pt x="5209" y="1744"/>
                    <a:pt x="4219" y="1"/>
                    <a:pt x="348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1"/>
            <p:cNvSpPr/>
            <p:nvPr/>
          </p:nvSpPr>
          <p:spPr>
            <a:xfrm rot="1082015">
              <a:off x="919917" y="1594500"/>
              <a:ext cx="214229" cy="209650"/>
            </a:xfrm>
            <a:custGeom>
              <a:rect b="b" l="l" r="r" t="t"/>
              <a:pathLst>
                <a:path extrusionOk="0" h="6706" w="6853">
                  <a:moveTo>
                    <a:pt x="2151" y="0"/>
                  </a:moveTo>
                  <a:cubicBezTo>
                    <a:pt x="1992" y="0"/>
                    <a:pt x="1852" y="132"/>
                    <a:pt x="1757" y="479"/>
                  </a:cubicBezTo>
                  <a:cubicBezTo>
                    <a:pt x="1618" y="979"/>
                    <a:pt x="1737" y="1508"/>
                    <a:pt x="1793" y="2023"/>
                  </a:cubicBezTo>
                  <a:cubicBezTo>
                    <a:pt x="1852" y="2538"/>
                    <a:pt x="1826" y="3115"/>
                    <a:pt x="1474" y="3494"/>
                  </a:cubicBezTo>
                  <a:cubicBezTo>
                    <a:pt x="1209" y="3779"/>
                    <a:pt x="813" y="3896"/>
                    <a:pt x="504" y="4131"/>
                  </a:cubicBezTo>
                  <a:cubicBezTo>
                    <a:pt x="198" y="4367"/>
                    <a:pt x="1" y="4860"/>
                    <a:pt x="280" y="5128"/>
                  </a:cubicBezTo>
                  <a:cubicBezTo>
                    <a:pt x="382" y="5227"/>
                    <a:pt x="522" y="5267"/>
                    <a:pt x="666" y="5267"/>
                  </a:cubicBezTo>
                  <a:cubicBezTo>
                    <a:pt x="755" y="5267"/>
                    <a:pt x="846" y="5252"/>
                    <a:pt x="930" y="5226"/>
                  </a:cubicBezTo>
                  <a:cubicBezTo>
                    <a:pt x="1149" y="5161"/>
                    <a:pt x="1348" y="5033"/>
                    <a:pt x="1563" y="4956"/>
                  </a:cubicBezTo>
                  <a:cubicBezTo>
                    <a:pt x="1732" y="4897"/>
                    <a:pt x="1909" y="4870"/>
                    <a:pt x="2087" y="4870"/>
                  </a:cubicBezTo>
                  <a:cubicBezTo>
                    <a:pt x="2470" y="4870"/>
                    <a:pt x="2859" y="4996"/>
                    <a:pt x="3191" y="5197"/>
                  </a:cubicBezTo>
                  <a:cubicBezTo>
                    <a:pt x="3675" y="5491"/>
                    <a:pt x="4057" y="5926"/>
                    <a:pt x="4407" y="6371"/>
                  </a:cubicBezTo>
                  <a:cubicBezTo>
                    <a:pt x="4532" y="6531"/>
                    <a:pt x="4720" y="6706"/>
                    <a:pt x="4902" y="6706"/>
                  </a:cubicBezTo>
                  <a:cubicBezTo>
                    <a:pt x="4950" y="6706"/>
                    <a:pt x="4998" y="6693"/>
                    <a:pt x="5044" y="6665"/>
                  </a:cubicBezTo>
                  <a:cubicBezTo>
                    <a:pt x="5115" y="6619"/>
                    <a:pt x="5161" y="6543"/>
                    <a:pt x="5194" y="6464"/>
                  </a:cubicBezTo>
                  <a:cubicBezTo>
                    <a:pt x="5533" y="5661"/>
                    <a:pt x="4821" y="4664"/>
                    <a:pt x="5234" y="3896"/>
                  </a:cubicBezTo>
                  <a:cubicBezTo>
                    <a:pt x="5458" y="3478"/>
                    <a:pt x="5944" y="3281"/>
                    <a:pt x="6302" y="2969"/>
                  </a:cubicBezTo>
                  <a:cubicBezTo>
                    <a:pt x="6659" y="2655"/>
                    <a:pt x="6853" y="2008"/>
                    <a:pt x="6457" y="1747"/>
                  </a:cubicBezTo>
                  <a:cubicBezTo>
                    <a:pt x="6351" y="1677"/>
                    <a:pt x="6229" y="1653"/>
                    <a:pt x="6103" y="1653"/>
                  </a:cubicBezTo>
                  <a:cubicBezTo>
                    <a:pt x="5966" y="1653"/>
                    <a:pt x="5824" y="1681"/>
                    <a:pt x="5690" y="1709"/>
                  </a:cubicBezTo>
                  <a:cubicBezTo>
                    <a:pt x="5391" y="1770"/>
                    <a:pt x="5069" y="1816"/>
                    <a:pt x="4756" y="1816"/>
                  </a:cubicBezTo>
                  <a:cubicBezTo>
                    <a:pt x="4231" y="1816"/>
                    <a:pt x="3729" y="1689"/>
                    <a:pt x="3401" y="1297"/>
                  </a:cubicBezTo>
                  <a:cubicBezTo>
                    <a:pt x="3216" y="1076"/>
                    <a:pt x="2605" y="0"/>
                    <a:pt x="215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chemeClr val="accent5"/>
        </a:solidFill>
      </p:bgPr>
    </p:bg>
    <p:spTree>
      <p:nvGrpSpPr>
        <p:cNvPr id="219" name="Shape 219"/>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BLANK_1">
    <p:spTree>
      <p:nvGrpSpPr>
        <p:cNvPr id="220" name="Shape 220"/>
        <p:cNvGrpSpPr/>
        <p:nvPr/>
      </p:nvGrpSpPr>
      <p:grpSpPr>
        <a:xfrm>
          <a:off x="0" y="0"/>
          <a:ext cx="0" cy="0"/>
          <a:chOff x="0" y="0"/>
          <a:chExt cx="0" cy="0"/>
        </a:xfrm>
      </p:grpSpPr>
      <p:sp>
        <p:nvSpPr>
          <p:cNvPr id="221" name="Google Shape;221;p13"/>
          <p:cNvSpPr txBox="1"/>
          <p:nvPr>
            <p:ph type="title"/>
          </p:nvPr>
        </p:nvSpPr>
        <p:spPr>
          <a:xfrm>
            <a:off x="720000" y="535000"/>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22" name="Google Shape;222;p13"/>
          <p:cNvSpPr txBox="1"/>
          <p:nvPr>
            <p:ph hasCustomPrompt="1" idx="2" type="title"/>
          </p:nvPr>
        </p:nvSpPr>
        <p:spPr>
          <a:xfrm>
            <a:off x="2361956" y="1386657"/>
            <a:ext cx="639600" cy="325800"/>
          </a:xfrm>
          <a:prstGeom prst="rect">
            <a:avLst/>
          </a:prstGeom>
          <a:solidFill>
            <a:schemeClr val="accent4"/>
          </a:solidFill>
          <a:ln cap="flat" cmpd="sng" w="76200">
            <a:solidFill>
              <a:schemeClr val="accent4"/>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3000"/>
              <a:buNone/>
              <a:defRPr sz="20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23" name="Google Shape;223;p13"/>
          <p:cNvSpPr txBox="1"/>
          <p:nvPr>
            <p:ph hasCustomPrompt="1" idx="3" type="title"/>
          </p:nvPr>
        </p:nvSpPr>
        <p:spPr>
          <a:xfrm>
            <a:off x="2361956" y="2609770"/>
            <a:ext cx="639600" cy="325800"/>
          </a:xfrm>
          <a:prstGeom prst="rect">
            <a:avLst/>
          </a:prstGeom>
          <a:solidFill>
            <a:schemeClr val="accent4"/>
          </a:solidFill>
          <a:ln cap="flat" cmpd="sng" w="76200">
            <a:solidFill>
              <a:schemeClr val="accent4"/>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3000"/>
              <a:buNone/>
              <a:defRPr sz="20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24" name="Google Shape;224;p13"/>
          <p:cNvSpPr txBox="1"/>
          <p:nvPr>
            <p:ph hasCustomPrompt="1" idx="4" type="title"/>
          </p:nvPr>
        </p:nvSpPr>
        <p:spPr>
          <a:xfrm>
            <a:off x="6142489" y="1386682"/>
            <a:ext cx="639600" cy="325800"/>
          </a:xfrm>
          <a:prstGeom prst="rect">
            <a:avLst/>
          </a:prstGeom>
          <a:solidFill>
            <a:schemeClr val="accent1"/>
          </a:solidFill>
          <a:ln cap="flat" cmpd="sng" w="76200">
            <a:solidFill>
              <a:schemeClr val="accent1"/>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3000"/>
              <a:buNone/>
              <a:defRPr sz="2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25" name="Google Shape;225;p13"/>
          <p:cNvSpPr txBox="1"/>
          <p:nvPr>
            <p:ph hasCustomPrompt="1" idx="5" type="title"/>
          </p:nvPr>
        </p:nvSpPr>
        <p:spPr>
          <a:xfrm>
            <a:off x="2361956" y="3832932"/>
            <a:ext cx="639600" cy="325800"/>
          </a:xfrm>
          <a:prstGeom prst="rect">
            <a:avLst/>
          </a:prstGeom>
          <a:solidFill>
            <a:schemeClr val="accent4"/>
          </a:solidFill>
          <a:ln cap="flat" cmpd="sng" w="76200">
            <a:solidFill>
              <a:schemeClr val="accent4"/>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3000"/>
              <a:buNone/>
              <a:defRPr sz="20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26" name="Google Shape;226;p13"/>
          <p:cNvSpPr txBox="1"/>
          <p:nvPr>
            <p:ph hasCustomPrompt="1" idx="6" type="title"/>
          </p:nvPr>
        </p:nvSpPr>
        <p:spPr>
          <a:xfrm>
            <a:off x="6142462" y="3832933"/>
            <a:ext cx="639600" cy="325800"/>
          </a:xfrm>
          <a:prstGeom prst="rect">
            <a:avLst/>
          </a:prstGeom>
          <a:solidFill>
            <a:schemeClr val="accent1"/>
          </a:solidFill>
          <a:ln cap="flat" cmpd="sng" w="76200">
            <a:solidFill>
              <a:schemeClr val="accent1"/>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3000"/>
              <a:buNone/>
              <a:defRPr sz="2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27" name="Google Shape;227;p13"/>
          <p:cNvSpPr txBox="1"/>
          <p:nvPr>
            <p:ph hasCustomPrompt="1" idx="7" type="title"/>
          </p:nvPr>
        </p:nvSpPr>
        <p:spPr>
          <a:xfrm>
            <a:off x="6142450" y="2609771"/>
            <a:ext cx="639600" cy="325800"/>
          </a:xfrm>
          <a:prstGeom prst="rect">
            <a:avLst/>
          </a:prstGeom>
          <a:solidFill>
            <a:schemeClr val="accent1"/>
          </a:solidFill>
          <a:ln cap="flat" cmpd="sng" w="76200">
            <a:solidFill>
              <a:schemeClr val="accent1"/>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3000"/>
              <a:buNone/>
              <a:defRPr sz="2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28" name="Google Shape;228;p13"/>
          <p:cNvSpPr txBox="1"/>
          <p:nvPr>
            <p:ph idx="1" type="subTitle"/>
          </p:nvPr>
        </p:nvSpPr>
        <p:spPr>
          <a:xfrm>
            <a:off x="959756" y="1797401"/>
            <a:ext cx="3444000" cy="3720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000"/>
              <a:buFont typeface="Montserrat ExtraBold"/>
              <a:buNone/>
              <a:defRPr sz="1700">
                <a:solidFill>
                  <a:schemeClr val="dk1"/>
                </a:solidFill>
                <a:latin typeface="Montserrat ExtraBold"/>
                <a:ea typeface="Montserrat ExtraBold"/>
                <a:cs typeface="Montserrat ExtraBold"/>
                <a:sym typeface="Montserrat ExtraBold"/>
              </a:defRPr>
            </a:lvl1pPr>
            <a:lvl2pPr lvl="1"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2pPr>
            <a:lvl3pPr lvl="2"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3pPr>
            <a:lvl4pPr lvl="3"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4pPr>
            <a:lvl5pPr lvl="4"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5pPr>
            <a:lvl6pPr lvl="5"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6pPr>
            <a:lvl7pPr lvl="6"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7pPr>
            <a:lvl8pPr lvl="7"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8pPr>
            <a:lvl9pPr lvl="8"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9pPr>
          </a:lstStyle>
          <a:p/>
        </p:txBody>
      </p:sp>
      <p:sp>
        <p:nvSpPr>
          <p:cNvPr id="229" name="Google Shape;229;p13"/>
          <p:cNvSpPr txBox="1"/>
          <p:nvPr>
            <p:ph idx="8" type="subTitle"/>
          </p:nvPr>
        </p:nvSpPr>
        <p:spPr>
          <a:xfrm>
            <a:off x="4740335" y="1797401"/>
            <a:ext cx="3444000" cy="3720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000"/>
              <a:buFont typeface="Montserrat ExtraBold"/>
              <a:buNone/>
              <a:defRPr sz="1700">
                <a:solidFill>
                  <a:schemeClr val="dk1"/>
                </a:solidFill>
                <a:latin typeface="Montserrat ExtraBold"/>
                <a:ea typeface="Montserrat ExtraBold"/>
                <a:cs typeface="Montserrat ExtraBold"/>
                <a:sym typeface="Montserrat ExtraBold"/>
              </a:defRPr>
            </a:lvl1pPr>
            <a:lvl2pPr lvl="1"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2pPr>
            <a:lvl3pPr lvl="2"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3pPr>
            <a:lvl4pPr lvl="3"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4pPr>
            <a:lvl5pPr lvl="4"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5pPr>
            <a:lvl6pPr lvl="5"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6pPr>
            <a:lvl7pPr lvl="6"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7pPr>
            <a:lvl8pPr lvl="7"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8pPr>
            <a:lvl9pPr lvl="8"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9pPr>
          </a:lstStyle>
          <a:p/>
        </p:txBody>
      </p:sp>
      <p:sp>
        <p:nvSpPr>
          <p:cNvPr id="230" name="Google Shape;230;p13"/>
          <p:cNvSpPr txBox="1"/>
          <p:nvPr>
            <p:ph idx="9" type="subTitle"/>
          </p:nvPr>
        </p:nvSpPr>
        <p:spPr>
          <a:xfrm>
            <a:off x="4740335" y="4243693"/>
            <a:ext cx="3444000" cy="3720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000"/>
              <a:buFont typeface="Montserrat ExtraBold"/>
              <a:buNone/>
              <a:defRPr sz="1700">
                <a:solidFill>
                  <a:schemeClr val="dk1"/>
                </a:solidFill>
                <a:latin typeface="Montserrat ExtraBold"/>
                <a:ea typeface="Montserrat ExtraBold"/>
                <a:cs typeface="Montserrat ExtraBold"/>
                <a:sym typeface="Montserrat ExtraBold"/>
              </a:defRPr>
            </a:lvl1pPr>
            <a:lvl2pPr lvl="1"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2pPr>
            <a:lvl3pPr lvl="2"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3pPr>
            <a:lvl4pPr lvl="3"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4pPr>
            <a:lvl5pPr lvl="4"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5pPr>
            <a:lvl6pPr lvl="5"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6pPr>
            <a:lvl7pPr lvl="6"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7pPr>
            <a:lvl8pPr lvl="7"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8pPr>
            <a:lvl9pPr lvl="8"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9pPr>
          </a:lstStyle>
          <a:p/>
        </p:txBody>
      </p:sp>
      <p:sp>
        <p:nvSpPr>
          <p:cNvPr id="231" name="Google Shape;231;p13"/>
          <p:cNvSpPr txBox="1"/>
          <p:nvPr>
            <p:ph idx="13" type="subTitle"/>
          </p:nvPr>
        </p:nvSpPr>
        <p:spPr>
          <a:xfrm>
            <a:off x="959756" y="3020547"/>
            <a:ext cx="3444000" cy="3720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000"/>
              <a:buFont typeface="Montserrat ExtraBold"/>
              <a:buNone/>
              <a:defRPr sz="1700">
                <a:solidFill>
                  <a:schemeClr val="dk1"/>
                </a:solidFill>
                <a:latin typeface="Montserrat ExtraBold"/>
                <a:ea typeface="Montserrat ExtraBold"/>
                <a:cs typeface="Montserrat ExtraBold"/>
                <a:sym typeface="Montserrat ExtraBold"/>
              </a:defRPr>
            </a:lvl1pPr>
            <a:lvl2pPr lvl="1"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2pPr>
            <a:lvl3pPr lvl="2"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3pPr>
            <a:lvl4pPr lvl="3"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4pPr>
            <a:lvl5pPr lvl="4"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5pPr>
            <a:lvl6pPr lvl="5"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6pPr>
            <a:lvl7pPr lvl="6"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7pPr>
            <a:lvl8pPr lvl="7"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8pPr>
            <a:lvl9pPr lvl="8"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9pPr>
          </a:lstStyle>
          <a:p/>
        </p:txBody>
      </p:sp>
      <p:sp>
        <p:nvSpPr>
          <p:cNvPr id="232" name="Google Shape;232;p13"/>
          <p:cNvSpPr txBox="1"/>
          <p:nvPr>
            <p:ph idx="14" type="subTitle"/>
          </p:nvPr>
        </p:nvSpPr>
        <p:spPr>
          <a:xfrm>
            <a:off x="959756" y="4243693"/>
            <a:ext cx="3444000" cy="3720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000"/>
              <a:buFont typeface="Montserrat ExtraBold"/>
              <a:buNone/>
              <a:defRPr sz="1700">
                <a:solidFill>
                  <a:schemeClr val="dk1"/>
                </a:solidFill>
                <a:latin typeface="Montserrat ExtraBold"/>
                <a:ea typeface="Montserrat ExtraBold"/>
                <a:cs typeface="Montserrat ExtraBold"/>
                <a:sym typeface="Montserrat ExtraBold"/>
              </a:defRPr>
            </a:lvl1pPr>
            <a:lvl2pPr lvl="1"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2pPr>
            <a:lvl3pPr lvl="2"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3pPr>
            <a:lvl4pPr lvl="3"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4pPr>
            <a:lvl5pPr lvl="4"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5pPr>
            <a:lvl6pPr lvl="5"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6pPr>
            <a:lvl7pPr lvl="6"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7pPr>
            <a:lvl8pPr lvl="7"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8pPr>
            <a:lvl9pPr lvl="8"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9pPr>
          </a:lstStyle>
          <a:p/>
        </p:txBody>
      </p:sp>
      <p:sp>
        <p:nvSpPr>
          <p:cNvPr id="233" name="Google Shape;233;p13"/>
          <p:cNvSpPr txBox="1"/>
          <p:nvPr>
            <p:ph idx="15" type="subTitle"/>
          </p:nvPr>
        </p:nvSpPr>
        <p:spPr>
          <a:xfrm>
            <a:off x="4740335" y="3020547"/>
            <a:ext cx="3444000" cy="3720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000"/>
              <a:buFont typeface="Montserrat ExtraBold"/>
              <a:buNone/>
              <a:defRPr sz="1700">
                <a:solidFill>
                  <a:schemeClr val="dk1"/>
                </a:solidFill>
                <a:latin typeface="Montserrat ExtraBold"/>
                <a:ea typeface="Montserrat ExtraBold"/>
                <a:cs typeface="Montserrat ExtraBold"/>
                <a:sym typeface="Montserrat ExtraBold"/>
              </a:defRPr>
            </a:lvl1pPr>
            <a:lvl2pPr lvl="1"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2pPr>
            <a:lvl3pPr lvl="2"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3pPr>
            <a:lvl4pPr lvl="3"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4pPr>
            <a:lvl5pPr lvl="4"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5pPr>
            <a:lvl6pPr lvl="5"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6pPr>
            <a:lvl7pPr lvl="6"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7pPr>
            <a:lvl8pPr lvl="7"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8pPr>
            <a:lvl9pPr lvl="8" rtl="0">
              <a:lnSpc>
                <a:spcPct val="100000"/>
              </a:lnSpc>
              <a:spcBef>
                <a:spcPts val="0"/>
              </a:spcBef>
              <a:spcAft>
                <a:spcPts val="0"/>
              </a:spcAft>
              <a:buSzPts val="2000"/>
              <a:buFont typeface="Montserrat ExtraBold"/>
              <a:buNone/>
              <a:defRPr sz="2000">
                <a:latin typeface="Montserrat ExtraBold"/>
                <a:ea typeface="Montserrat ExtraBold"/>
                <a:cs typeface="Montserrat ExtraBold"/>
                <a:sym typeface="Montserrat ExtraBold"/>
              </a:defRPr>
            </a:lvl9pPr>
          </a:lstStyle>
          <a:p/>
        </p:txBody>
      </p:sp>
      <p:sp>
        <p:nvSpPr>
          <p:cNvPr id="234" name="Google Shape;234;p13"/>
          <p:cNvSpPr/>
          <p:nvPr/>
        </p:nvSpPr>
        <p:spPr>
          <a:xfrm flipH="1">
            <a:off x="-36041" y="4726799"/>
            <a:ext cx="995818" cy="350406"/>
          </a:xfrm>
          <a:custGeom>
            <a:rect b="b" l="l" r="r" t="t"/>
            <a:pathLst>
              <a:path extrusionOk="0" h="8722" w="24787">
                <a:moveTo>
                  <a:pt x="1092" y="0"/>
                </a:moveTo>
                <a:cubicBezTo>
                  <a:pt x="379" y="0"/>
                  <a:pt x="0" y="940"/>
                  <a:pt x="689" y="1468"/>
                </a:cubicBezTo>
                <a:cubicBezTo>
                  <a:pt x="3275" y="3454"/>
                  <a:pt x="6391" y="4856"/>
                  <a:pt x="9436" y="5986"/>
                </a:cubicBezTo>
                <a:cubicBezTo>
                  <a:pt x="12568" y="7148"/>
                  <a:pt x="15800" y="7917"/>
                  <a:pt x="19113" y="8342"/>
                </a:cubicBezTo>
                <a:cubicBezTo>
                  <a:pt x="20993" y="8585"/>
                  <a:pt x="22890" y="8700"/>
                  <a:pt x="24787" y="8722"/>
                </a:cubicBezTo>
                <a:lnTo>
                  <a:pt x="24787" y="4998"/>
                </a:lnTo>
                <a:cubicBezTo>
                  <a:pt x="24087" y="5020"/>
                  <a:pt x="23386" y="5034"/>
                  <a:pt x="22684" y="5034"/>
                </a:cubicBezTo>
                <a:cubicBezTo>
                  <a:pt x="22406" y="5034"/>
                  <a:pt x="22128" y="5032"/>
                  <a:pt x="21850" y="5027"/>
                </a:cubicBezTo>
                <a:cubicBezTo>
                  <a:pt x="18402" y="4973"/>
                  <a:pt x="14933" y="4589"/>
                  <a:pt x="11573" y="3812"/>
                </a:cubicBezTo>
                <a:cubicBezTo>
                  <a:pt x="8023" y="2990"/>
                  <a:pt x="4788" y="1605"/>
                  <a:pt x="1492" y="93"/>
                </a:cubicBezTo>
                <a:cubicBezTo>
                  <a:pt x="1351" y="29"/>
                  <a:pt x="1216" y="0"/>
                  <a:pt x="109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13"/>
          <p:cNvSpPr/>
          <p:nvPr/>
        </p:nvSpPr>
        <p:spPr>
          <a:xfrm rot="2700183">
            <a:off x="-240664" y="289704"/>
            <a:ext cx="1069570" cy="1417413"/>
          </a:xfrm>
          <a:custGeom>
            <a:rect b="b" l="l" r="r" t="t"/>
            <a:pathLst>
              <a:path extrusionOk="0" h="42577" w="32130">
                <a:moveTo>
                  <a:pt x="20866" y="0"/>
                </a:moveTo>
                <a:cubicBezTo>
                  <a:pt x="15915" y="0"/>
                  <a:pt x="8802" y="2738"/>
                  <a:pt x="6688" y="3757"/>
                </a:cubicBezTo>
                <a:cubicBezTo>
                  <a:pt x="4647" y="4741"/>
                  <a:pt x="2656" y="5989"/>
                  <a:pt x="1448" y="7818"/>
                </a:cubicBezTo>
                <a:cubicBezTo>
                  <a:pt x="241" y="9647"/>
                  <a:pt x="0" y="12170"/>
                  <a:pt x="1378" y="13888"/>
                </a:cubicBezTo>
                <a:cubicBezTo>
                  <a:pt x="2674" y="15501"/>
                  <a:pt x="4994" y="16036"/>
                  <a:pt x="7143" y="16199"/>
                </a:cubicBezTo>
                <a:cubicBezTo>
                  <a:pt x="9291" y="16361"/>
                  <a:pt x="11527" y="16275"/>
                  <a:pt x="13506" y="17078"/>
                </a:cubicBezTo>
                <a:cubicBezTo>
                  <a:pt x="15483" y="17882"/>
                  <a:pt x="17102" y="19970"/>
                  <a:pt x="16381" y="21872"/>
                </a:cubicBezTo>
                <a:cubicBezTo>
                  <a:pt x="15707" y="23642"/>
                  <a:pt x="13506" y="24338"/>
                  <a:pt x="11808" y="25342"/>
                </a:cubicBezTo>
                <a:cubicBezTo>
                  <a:pt x="10353" y="26203"/>
                  <a:pt x="9110" y="27497"/>
                  <a:pt x="8731" y="29069"/>
                </a:cubicBezTo>
                <a:cubicBezTo>
                  <a:pt x="8351" y="30642"/>
                  <a:pt x="9014" y="32481"/>
                  <a:pt x="10530" y="33244"/>
                </a:cubicBezTo>
                <a:cubicBezTo>
                  <a:pt x="11281" y="33622"/>
                  <a:pt x="12123" y="33707"/>
                  <a:pt x="12986" y="33707"/>
                </a:cubicBezTo>
                <a:cubicBezTo>
                  <a:pt x="13633" y="33707"/>
                  <a:pt x="14293" y="33659"/>
                  <a:pt x="14933" y="33651"/>
                </a:cubicBezTo>
                <a:cubicBezTo>
                  <a:pt x="14973" y="33650"/>
                  <a:pt x="15012" y="33650"/>
                  <a:pt x="15052" y="33650"/>
                </a:cubicBezTo>
                <a:cubicBezTo>
                  <a:pt x="16518" y="33650"/>
                  <a:pt x="18191" y="34048"/>
                  <a:pt x="18766" y="35299"/>
                </a:cubicBezTo>
                <a:cubicBezTo>
                  <a:pt x="19418" y="36719"/>
                  <a:pt x="18266" y="38342"/>
                  <a:pt x="18527" y="39868"/>
                </a:cubicBezTo>
                <a:cubicBezTo>
                  <a:pt x="18748" y="41149"/>
                  <a:pt x="19984" y="42135"/>
                  <a:pt x="21331" y="42443"/>
                </a:cubicBezTo>
                <a:cubicBezTo>
                  <a:pt x="21736" y="42535"/>
                  <a:pt x="22148" y="42576"/>
                  <a:pt x="22562" y="42576"/>
                </a:cubicBezTo>
                <a:cubicBezTo>
                  <a:pt x="23526" y="42576"/>
                  <a:pt x="24499" y="42355"/>
                  <a:pt x="25410" y="42043"/>
                </a:cubicBezTo>
                <a:cubicBezTo>
                  <a:pt x="28012" y="41155"/>
                  <a:pt x="30421" y="39384"/>
                  <a:pt x="31275" y="36916"/>
                </a:cubicBezTo>
                <a:cubicBezTo>
                  <a:pt x="32129" y="34450"/>
                  <a:pt x="30963" y="31323"/>
                  <a:pt x="28367" y="30422"/>
                </a:cubicBezTo>
                <a:cubicBezTo>
                  <a:pt x="26099" y="29633"/>
                  <a:pt x="22868" y="30319"/>
                  <a:pt x="21751" y="28310"/>
                </a:cubicBezTo>
                <a:cubicBezTo>
                  <a:pt x="21114" y="27165"/>
                  <a:pt x="21665" y="25730"/>
                  <a:pt x="22532" y="24727"/>
                </a:cubicBezTo>
                <a:cubicBezTo>
                  <a:pt x="23397" y="23723"/>
                  <a:pt x="24554" y="22958"/>
                  <a:pt x="25387" y="21928"/>
                </a:cubicBezTo>
                <a:cubicBezTo>
                  <a:pt x="27971" y="18725"/>
                  <a:pt x="26000" y="13309"/>
                  <a:pt x="21862" y="12252"/>
                </a:cubicBezTo>
                <a:cubicBezTo>
                  <a:pt x="20938" y="12016"/>
                  <a:pt x="19969" y="11970"/>
                  <a:pt x="18992" y="11970"/>
                </a:cubicBezTo>
                <a:cubicBezTo>
                  <a:pt x="18355" y="11970"/>
                  <a:pt x="17715" y="11989"/>
                  <a:pt x="17083" y="11989"/>
                </a:cubicBezTo>
                <a:cubicBezTo>
                  <a:pt x="15686" y="11989"/>
                  <a:pt x="14325" y="11893"/>
                  <a:pt x="13113" y="11272"/>
                </a:cubicBezTo>
                <a:cubicBezTo>
                  <a:pt x="12732" y="11077"/>
                  <a:pt x="12363" y="10816"/>
                  <a:pt x="12182" y="10445"/>
                </a:cubicBezTo>
                <a:cubicBezTo>
                  <a:pt x="11845" y="9748"/>
                  <a:pt x="12288" y="8921"/>
                  <a:pt x="12889" y="8403"/>
                </a:cubicBezTo>
                <a:cubicBezTo>
                  <a:pt x="14177" y="7291"/>
                  <a:pt x="16057" y="7048"/>
                  <a:pt x="17808" y="7024"/>
                </a:cubicBezTo>
                <a:cubicBezTo>
                  <a:pt x="18012" y="7021"/>
                  <a:pt x="18217" y="7021"/>
                  <a:pt x="18423" y="7021"/>
                </a:cubicBezTo>
                <a:cubicBezTo>
                  <a:pt x="18673" y="7021"/>
                  <a:pt x="18925" y="7022"/>
                  <a:pt x="19176" y="7022"/>
                </a:cubicBezTo>
                <a:cubicBezTo>
                  <a:pt x="20483" y="7022"/>
                  <a:pt x="21791" y="6989"/>
                  <a:pt x="23012" y="6579"/>
                </a:cubicBezTo>
                <a:cubicBezTo>
                  <a:pt x="24660" y="6024"/>
                  <a:pt x="26119" y="4518"/>
                  <a:pt x="25838" y="2901"/>
                </a:cubicBezTo>
                <a:cubicBezTo>
                  <a:pt x="25463" y="753"/>
                  <a:pt x="23462" y="0"/>
                  <a:pt x="20866"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3"/>
          <p:cNvSpPr/>
          <p:nvPr/>
        </p:nvSpPr>
        <p:spPr>
          <a:xfrm>
            <a:off x="-36046" y="3832936"/>
            <a:ext cx="328428" cy="719886"/>
          </a:xfrm>
          <a:custGeom>
            <a:rect b="b" l="l" r="r" t="t"/>
            <a:pathLst>
              <a:path extrusionOk="0" h="20821" w="9499">
                <a:moveTo>
                  <a:pt x="0" y="1"/>
                </a:moveTo>
                <a:lnTo>
                  <a:pt x="0" y="654"/>
                </a:lnTo>
                <a:cubicBezTo>
                  <a:pt x="2676" y="1225"/>
                  <a:pt x="5155" y="2496"/>
                  <a:pt x="6420" y="4431"/>
                </a:cubicBezTo>
                <a:cubicBezTo>
                  <a:pt x="8840" y="8131"/>
                  <a:pt x="7307" y="16708"/>
                  <a:pt x="3773" y="19232"/>
                </a:cubicBezTo>
                <a:cubicBezTo>
                  <a:pt x="2818" y="19912"/>
                  <a:pt x="1716" y="20201"/>
                  <a:pt x="582" y="20201"/>
                </a:cubicBezTo>
                <a:cubicBezTo>
                  <a:pt x="388" y="20201"/>
                  <a:pt x="194" y="20192"/>
                  <a:pt x="0" y="20176"/>
                </a:cubicBezTo>
                <a:lnTo>
                  <a:pt x="0" y="20789"/>
                </a:lnTo>
                <a:cubicBezTo>
                  <a:pt x="197" y="20804"/>
                  <a:pt x="392" y="20820"/>
                  <a:pt x="590" y="20820"/>
                </a:cubicBezTo>
                <a:cubicBezTo>
                  <a:pt x="1844" y="20820"/>
                  <a:pt x="3068" y="20499"/>
                  <a:pt x="4133" y="19738"/>
                </a:cubicBezTo>
                <a:cubicBezTo>
                  <a:pt x="7873" y="17068"/>
                  <a:pt x="9499" y="8001"/>
                  <a:pt x="6940" y="4089"/>
                </a:cubicBezTo>
                <a:cubicBezTo>
                  <a:pt x="5704" y="2202"/>
                  <a:pt x="3017" y="672"/>
                  <a:pt x="0"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37" name="Google Shape;237;p13"/>
          <p:cNvGrpSpPr/>
          <p:nvPr/>
        </p:nvGrpSpPr>
        <p:grpSpPr>
          <a:xfrm>
            <a:off x="8423988" y="3644088"/>
            <a:ext cx="537175" cy="703475"/>
            <a:chOff x="8423988" y="3644088"/>
            <a:chExt cx="537175" cy="703475"/>
          </a:xfrm>
        </p:grpSpPr>
        <p:sp>
          <p:nvSpPr>
            <p:cNvPr id="238" name="Google Shape;238;p13"/>
            <p:cNvSpPr/>
            <p:nvPr/>
          </p:nvSpPr>
          <p:spPr>
            <a:xfrm>
              <a:off x="8423988" y="3672938"/>
              <a:ext cx="88925" cy="68975"/>
            </a:xfrm>
            <a:custGeom>
              <a:rect b="b" l="l" r="r" t="t"/>
              <a:pathLst>
                <a:path extrusionOk="0" h="2759" w="3557">
                  <a:moveTo>
                    <a:pt x="1778" y="1"/>
                  </a:moveTo>
                  <a:cubicBezTo>
                    <a:pt x="1" y="1"/>
                    <a:pt x="1" y="2759"/>
                    <a:pt x="1778" y="2759"/>
                  </a:cubicBezTo>
                  <a:cubicBezTo>
                    <a:pt x="3554" y="2759"/>
                    <a:pt x="3556" y="1"/>
                    <a:pt x="1778"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13"/>
            <p:cNvSpPr/>
            <p:nvPr/>
          </p:nvSpPr>
          <p:spPr>
            <a:xfrm>
              <a:off x="8564813" y="3665413"/>
              <a:ext cx="108300" cy="84025"/>
            </a:xfrm>
            <a:custGeom>
              <a:rect b="b" l="l" r="r" t="t"/>
              <a:pathLst>
                <a:path extrusionOk="0" h="3361" w="4332">
                  <a:moveTo>
                    <a:pt x="2165" y="1"/>
                  </a:moveTo>
                  <a:cubicBezTo>
                    <a:pt x="0" y="1"/>
                    <a:pt x="0" y="3361"/>
                    <a:pt x="2165" y="3361"/>
                  </a:cubicBezTo>
                  <a:cubicBezTo>
                    <a:pt x="4328" y="3361"/>
                    <a:pt x="4332" y="1"/>
                    <a:pt x="216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13"/>
            <p:cNvSpPr/>
            <p:nvPr/>
          </p:nvSpPr>
          <p:spPr>
            <a:xfrm>
              <a:off x="8497038" y="3819288"/>
              <a:ext cx="82225" cy="77250"/>
            </a:xfrm>
            <a:custGeom>
              <a:rect b="b" l="l" r="r" t="t"/>
              <a:pathLst>
                <a:path extrusionOk="0" h="3090" w="3289">
                  <a:moveTo>
                    <a:pt x="1737" y="1"/>
                  </a:moveTo>
                  <a:cubicBezTo>
                    <a:pt x="1600" y="1"/>
                    <a:pt x="1463" y="19"/>
                    <a:pt x="1326" y="55"/>
                  </a:cubicBezTo>
                  <a:cubicBezTo>
                    <a:pt x="1246" y="81"/>
                    <a:pt x="1165" y="106"/>
                    <a:pt x="1085" y="130"/>
                  </a:cubicBezTo>
                  <a:cubicBezTo>
                    <a:pt x="968" y="179"/>
                    <a:pt x="851" y="229"/>
                    <a:pt x="735" y="278"/>
                  </a:cubicBezTo>
                  <a:cubicBezTo>
                    <a:pt x="563" y="371"/>
                    <a:pt x="426" y="497"/>
                    <a:pt x="322" y="656"/>
                  </a:cubicBezTo>
                  <a:cubicBezTo>
                    <a:pt x="233" y="747"/>
                    <a:pt x="169" y="855"/>
                    <a:pt x="134" y="979"/>
                  </a:cubicBezTo>
                  <a:cubicBezTo>
                    <a:pt x="43" y="1154"/>
                    <a:pt x="1" y="1342"/>
                    <a:pt x="8" y="1545"/>
                  </a:cubicBezTo>
                  <a:cubicBezTo>
                    <a:pt x="25" y="1674"/>
                    <a:pt x="43" y="1804"/>
                    <a:pt x="59" y="1935"/>
                  </a:cubicBezTo>
                  <a:cubicBezTo>
                    <a:pt x="109" y="2052"/>
                    <a:pt x="158" y="2169"/>
                    <a:pt x="207" y="2286"/>
                  </a:cubicBezTo>
                  <a:cubicBezTo>
                    <a:pt x="300" y="2456"/>
                    <a:pt x="426" y="2593"/>
                    <a:pt x="585" y="2697"/>
                  </a:cubicBezTo>
                  <a:cubicBezTo>
                    <a:pt x="727" y="2826"/>
                    <a:pt x="893" y="2914"/>
                    <a:pt x="1085" y="2959"/>
                  </a:cubicBezTo>
                  <a:cubicBezTo>
                    <a:pt x="1165" y="2985"/>
                    <a:pt x="1246" y="3009"/>
                    <a:pt x="1326" y="3034"/>
                  </a:cubicBezTo>
                  <a:cubicBezTo>
                    <a:pt x="1463" y="3071"/>
                    <a:pt x="1600" y="3089"/>
                    <a:pt x="1737" y="3089"/>
                  </a:cubicBezTo>
                  <a:cubicBezTo>
                    <a:pt x="1874" y="3089"/>
                    <a:pt x="2011" y="3071"/>
                    <a:pt x="2147" y="3034"/>
                  </a:cubicBezTo>
                  <a:cubicBezTo>
                    <a:pt x="2408" y="2961"/>
                    <a:pt x="2637" y="2828"/>
                    <a:pt x="2828" y="2636"/>
                  </a:cubicBezTo>
                  <a:cubicBezTo>
                    <a:pt x="2909" y="2532"/>
                    <a:pt x="2989" y="2428"/>
                    <a:pt x="3069" y="2324"/>
                  </a:cubicBezTo>
                  <a:cubicBezTo>
                    <a:pt x="3210" y="2083"/>
                    <a:pt x="3279" y="1824"/>
                    <a:pt x="3281" y="1545"/>
                  </a:cubicBezTo>
                  <a:cubicBezTo>
                    <a:pt x="3288" y="1333"/>
                    <a:pt x="3244" y="1134"/>
                    <a:pt x="3148" y="950"/>
                  </a:cubicBezTo>
                  <a:cubicBezTo>
                    <a:pt x="3086" y="758"/>
                    <a:pt x="2980" y="592"/>
                    <a:pt x="2828" y="453"/>
                  </a:cubicBezTo>
                  <a:cubicBezTo>
                    <a:pt x="2635" y="262"/>
                    <a:pt x="2408" y="128"/>
                    <a:pt x="2147" y="55"/>
                  </a:cubicBezTo>
                  <a:cubicBezTo>
                    <a:pt x="2011" y="19"/>
                    <a:pt x="1874" y="1"/>
                    <a:pt x="173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3"/>
            <p:cNvSpPr/>
            <p:nvPr/>
          </p:nvSpPr>
          <p:spPr>
            <a:xfrm>
              <a:off x="8715938" y="3770563"/>
              <a:ext cx="107050" cy="83075"/>
            </a:xfrm>
            <a:custGeom>
              <a:rect b="b" l="l" r="r" t="t"/>
              <a:pathLst>
                <a:path extrusionOk="0" h="3323" w="4282">
                  <a:moveTo>
                    <a:pt x="2140" y="0"/>
                  </a:moveTo>
                  <a:cubicBezTo>
                    <a:pt x="1" y="0"/>
                    <a:pt x="1" y="3322"/>
                    <a:pt x="2140" y="3322"/>
                  </a:cubicBezTo>
                  <a:cubicBezTo>
                    <a:pt x="4278" y="3322"/>
                    <a:pt x="4281" y="0"/>
                    <a:pt x="214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3"/>
            <p:cNvSpPr/>
            <p:nvPr/>
          </p:nvSpPr>
          <p:spPr>
            <a:xfrm>
              <a:off x="8589138" y="3884963"/>
              <a:ext cx="98900" cy="76775"/>
            </a:xfrm>
            <a:custGeom>
              <a:rect b="b" l="l" r="r" t="t"/>
              <a:pathLst>
                <a:path extrusionOk="0" h="3071" w="3956">
                  <a:moveTo>
                    <a:pt x="1979" y="0"/>
                  </a:moveTo>
                  <a:cubicBezTo>
                    <a:pt x="0" y="0"/>
                    <a:pt x="0" y="3070"/>
                    <a:pt x="1979" y="3070"/>
                  </a:cubicBezTo>
                  <a:cubicBezTo>
                    <a:pt x="3954" y="3070"/>
                    <a:pt x="3956" y="0"/>
                    <a:pt x="1979"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13"/>
            <p:cNvSpPr/>
            <p:nvPr/>
          </p:nvSpPr>
          <p:spPr>
            <a:xfrm>
              <a:off x="8595063" y="4048038"/>
              <a:ext cx="100200" cy="77750"/>
            </a:xfrm>
            <a:custGeom>
              <a:rect b="b" l="l" r="r" t="t"/>
              <a:pathLst>
                <a:path extrusionOk="0" h="3110" w="4008">
                  <a:moveTo>
                    <a:pt x="2003" y="1"/>
                  </a:moveTo>
                  <a:cubicBezTo>
                    <a:pt x="1" y="1"/>
                    <a:pt x="1" y="3109"/>
                    <a:pt x="2003" y="3109"/>
                  </a:cubicBezTo>
                  <a:cubicBezTo>
                    <a:pt x="4004" y="3109"/>
                    <a:pt x="4007" y="1"/>
                    <a:pt x="2003"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13"/>
            <p:cNvSpPr/>
            <p:nvPr/>
          </p:nvSpPr>
          <p:spPr>
            <a:xfrm>
              <a:off x="8752738" y="3906738"/>
              <a:ext cx="75350" cy="72425"/>
            </a:xfrm>
            <a:custGeom>
              <a:rect b="b" l="l" r="r" t="t"/>
              <a:pathLst>
                <a:path extrusionOk="0" h="2897" w="3014">
                  <a:moveTo>
                    <a:pt x="1411" y="1"/>
                  </a:moveTo>
                  <a:cubicBezTo>
                    <a:pt x="1227" y="1"/>
                    <a:pt x="1057" y="43"/>
                    <a:pt x="896" y="126"/>
                  </a:cubicBezTo>
                  <a:cubicBezTo>
                    <a:pt x="718" y="184"/>
                    <a:pt x="562" y="285"/>
                    <a:pt x="431" y="425"/>
                  </a:cubicBezTo>
                  <a:cubicBezTo>
                    <a:pt x="290" y="557"/>
                    <a:pt x="190" y="712"/>
                    <a:pt x="132" y="892"/>
                  </a:cubicBezTo>
                  <a:cubicBezTo>
                    <a:pt x="40" y="1064"/>
                    <a:pt x="0" y="1250"/>
                    <a:pt x="7" y="1449"/>
                  </a:cubicBezTo>
                  <a:cubicBezTo>
                    <a:pt x="24" y="1577"/>
                    <a:pt x="42" y="1707"/>
                    <a:pt x="59" y="1834"/>
                  </a:cubicBezTo>
                  <a:cubicBezTo>
                    <a:pt x="128" y="2079"/>
                    <a:pt x="252" y="2293"/>
                    <a:pt x="431" y="2473"/>
                  </a:cubicBezTo>
                  <a:cubicBezTo>
                    <a:pt x="528" y="2548"/>
                    <a:pt x="626" y="2623"/>
                    <a:pt x="723" y="2700"/>
                  </a:cubicBezTo>
                  <a:cubicBezTo>
                    <a:pt x="949" y="2829"/>
                    <a:pt x="1192" y="2897"/>
                    <a:pt x="1455" y="2897"/>
                  </a:cubicBezTo>
                  <a:cubicBezTo>
                    <a:pt x="1583" y="2880"/>
                    <a:pt x="1711" y="2862"/>
                    <a:pt x="1838" y="2846"/>
                  </a:cubicBezTo>
                  <a:cubicBezTo>
                    <a:pt x="2028" y="2800"/>
                    <a:pt x="2191" y="2714"/>
                    <a:pt x="2331" y="2586"/>
                  </a:cubicBezTo>
                  <a:cubicBezTo>
                    <a:pt x="2340" y="2581"/>
                    <a:pt x="2348" y="2575"/>
                    <a:pt x="2357" y="2569"/>
                  </a:cubicBezTo>
                  <a:lnTo>
                    <a:pt x="2357" y="2569"/>
                  </a:lnTo>
                  <a:cubicBezTo>
                    <a:pt x="2361" y="2568"/>
                    <a:pt x="2364" y="2566"/>
                    <a:pt x="2368" y="2564"/>
                  </a:cubicBezTo>
                  <a:cubicBezTo>
                    <a:pt x="2519" y="2484"/>
                    <a:pt x="2640" y="2373"/>
                    <a:pt x="2731" y="2232"/>
                  </a:cubicBezTo>
                  <a:cubicBezTo>
                    <a:pt x="2811" y="2152"/>
                    <a:pt x="2866" y="2057"/>
                    <a:pt x="2897" y="1948"/>
                  </a:cubicBezTo>
                  <a:cubicBezTo>
                    <a:pt x="2977" y="1792"/>
                    <a:pt x="3014" y="1626"/>
                    <a:pt x="3008" y="1449"/>
                  </a:cubicBezTo>
                  <a:cubicBezTo>
                    <a:pt x="2992" y="1334"/>
                    <a:pt x="2977" y="1221"/>
                    <a:pt x="2961" y="1106"/>
                  </a:cubicBezTo>
                  <a:cubicBezTo>
                    <a:pt x="2919" y="1004"/>
                    <a:pt x="2875" y="900"/>
                    <a:pt x="2831" y="798"/>
                  </a:cubicBezTo>
                  <a:cubicBezTo>
                    <a:pt x="2751" y="646"/>
                    <a:pt x="2640" y="526"/>
                    <a:pt x="2499" y="434"/>
                  </a:cubicBezTo>
                  <a:cubicBezTo>
                    <a:pt x="2477" y="414"/>
                    <a:pt x="2454" y="395"/>
                    <a:pt x="2430" y="377"/>
                  </a:cubicBezTo>
                  <a:lnTo>
                    <a:pt x="2430" y="377"/>
                  </a:lnTo>
                  <a:cubicBezTo>
                    <a:pt x="2309" y="262"/>
                    <a:pt x="2170" y="177"/>
                    <a:pt x="2012" y="126"/>
                  </a:cubicBezTo>
                  <a:cubicBezTo>
                    <a:pt x="1853" y="43"/>
                    <a:pt x="1681" y="1"/>
                    <a:pt x="1499" y="1"/>
                  </a:cubicBezTo>
                  <a:cubicBezTo>
                    <a:pt x="1484" y="1"/>
                    <a:pt x="1470" y="1"/>
                    <a:pt x="1455" y="2"/>
                  </a:cubicBezTo>
                  <a:cubicBezTo>
                    <a:pt x="1440" y="1"/>
                    <a:pt x="1425" y="1"/>
                    <a:pt x="1411"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3"/>
            <p:cNvSpPr/>
            <p:nvPr/>
          </p:nvSpPr>
          <p:spPr>
            <a:xfrm>
              <a:off x="8693213" y="4125163"/>
              <a:ext cx="87050" cy="67525"/>
            </a:xfrm>
            <a:custGeom>
              <a:rect b="b" l="l" r="r" t="t"/>
              <a:pathLst>
                <a:path extrusionOk="0" h="2701" w="3482">
                  <a:moveTo>
                    <a:pt x="1740" y="1"/>
                  </a:moveTo>
                  <a:cubicBezTo>
                    <a:pt x="1" y="1"/>
                    <a:pt x="1" y="2700"/>
                    <a:pt x="1740" y="2700"/>
                  </a:cubicBezTo>
                  <a:cubicBezTo>
                    <a:pt x="3478" y="2700"/>
                    <a:pt x="3482" y="1"/>
                    <a:pt x="1740"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13"/>
            <p:cNvSpPr/>
            <p:nvPr/>
          </p:nvSpPr>
          <p:spPr>
            <a:xfrm>
              <a:off x="8859913" y="4129013"/>
              <a:ext cx="93900" cy="72900"/>
            </a:xfrm>
            <a:custGeom>
              <a:rect b="b" l="l" r="r" t="t"/>
              <a:pathLst>
                <a:path extrusionOk="0" h="2916" w="3756">
                  <a:moveTo>
                    <a:pt x="1879" y="0"/>
                  </a:moveTo>
                  <a:cubicBezTo>
                    <a:pt x="1" y="0"/>
                    <a:pt x="1" y="2915"/>
                    <a:pt x="1879" y="2915"/>
                  </a:cubicBezTo>
                  <a:cubicBezTo>
                    <a:pt x="3754" y="2915"/>
                    <a:pt x="3756" y="0"/>
                    <a:pt x="1879"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13"/>
            <p:cNvSpPr/>
            <p:nvPr/>
          </p:nvSpPr>
          <p:spPr>
            <a:xfrm>
              <a:off x="8792288" y="4271288"/>
              <a:ext cx="98325" cy="76275"/>
            </a:xfrm>
            <a:custGeom>
              <a:rect b="b" l="l" r="r" t="t"/>
              <a:pathLst>
                <a:path extrusionOk="0" h="3051" w="3933">
                  <a:moveTo>
                    <a:pt x="1967" y="0"/>
                  </a:moveTo>
                  <a:cubicBezTo>
                    <a:pt x="1" y="0"/>
                    <a:pt x="1" y="3051"/>
                    <a:pt x="1967" y="3051"/>
                  </a:cubicBezTo>
                  <a:cubicBezTo>
                    <a:pt x="3929" y="3051"/>
                    <a:pt x="3932" y="0"/>
                    <a:pt x="196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13"/>
            <p:cNvSpPr/>
            <p:nvPr/>
          </p:nvSpPr>
          <p:spPr>
            <a:xfrm>
              <a:off x="8592563" y="4231038"/>
              <a:ext cx="74175" cy="73575"/>
            </a:xfrm>
            <a:custGeom>
              <a:rect b="b" l="l" r="r" t="t"/>
              <a:pathLst>
                <a:path extrusionOk="0" h="2943" w="2967">
                  <a:moveTo>
                    <a:pt x="1361" y="0"/>
                  </a:moveTo>
                  <a:cubicBezTo>
                    <a:pt x="1289" y="0"/>
                    <a:pt x="1217" y="8"/>
                    <a:pt x="1145" y="24"/>
                  </a:cubicBezTo>
                  <a:cubicBezTo>
                    <a:pt x="1028" y="24"/>
                    <a:pt x="918" y="53"/>
                    <a:pt x="816" y="114"/>
                  </a:cubicBezTo>
                  <a:cubicBezTo>
                    <a:pt x="656" y="165"/>
                    <a:pt x="515" y="256"/>
                    <a:pt x="398" y="382"/>
                  </a:cubicBezTo>
                  <a:cubicBezTo>
                    <a:pt x="331" y="470"/>
                    <a:pt x="261" y="557"/>
                    <a:pt x="194" y="645"/>
                  </a:cubicBezTo>
                  <a:cubicBezTo>
                    <a:pt x="150" y="749"/>
                    <a:pt x="106" y="853"/>
                    <a:pt x="62" y="957"/>
                  </a:cubicBezTo>
                  <a:cubicBezTo>
                    <a:pt x="9" y="1129"/>
                    <a:pt x="0" y="1302"/>
                    <a:pt x="40" y="1475"/>
                  </a:cubicBezTo>
                  <a:cubicBezTo>
                    <a:pt x="48" y="1649"/>
                    <a:pt x="99" y="1809"/>
                    <a:pt x="194" y="1959"/>
                  </a:cubicBezTo>
                  <a:cubicBezTo>
                    <a:pt x="259" y="2060"/>
                    <a:pt x="323" y="2160"/>
                    <a:pt x="389" y="2260"/>
                  </a:cubicBezTo>
                  <a:cubicBezTo>
                    <a:pt x="511" y="2468"/>
                    <a:pt x="676" y="2633"/>
                    <a:pt x="884" y="2755"/>
                  </a:cubicBezTo>
                  <a:cubicBezTo>
                    <a:pt x="1099" y="2881"/>
                    <a:pt x="1331" y="2943"/>
                    <a:pt x="1579" y="2943"/>
                  </a:cubicBezTo>
                  <a:cubicBezTo>
                    <a:pt x="1701" y="2927"/>
                    <a:pt x="1824" y="2910"/>
                    <a:pt x="1946" y="2894"/>
                  </a:cubicBezTo>
                  <a:cubicBezTo>
                    <a:pt x="2180" y="2830"/>
                    <a:pt x="2382" y="2711"/>
                    <a:pt x="2556" y="2540"/>
                  </a:cubicBezTo>
                  <a:cubicBezTo>
                    <a:pt x="2689" y="2415"/>
                    <a:pt x="2784" y="2266"/>
                    <a:pt x="2841" y="2096"/>
                  </a:cubicBezTo>
                  <a:cubicBezTo>
                    <a:pt x="2926" y="1932"/>
                    <a:pt x="2966" y="1755"/>
                    <a:pt x="2959" y="1565"/>
                  </a:cubicBezTo>
                  <a:cubicBezTo>
                    <a:pt x="2959" y="1315"/>
                    <a:pt x="2895" y="1083"/>
                    <a:pt x="2771" y="868"/>
                  </a:cubicBezTo>
                  <a:cubicBezTo>
                    <a:pt x="2649" y="661"/>
                    <a:pt x="2483" y="495"/>
                    <a:pt x="2276" y="373"/>
                  </a:cubicBezTo>
                  <a:cubicBezTo>
                    <a:pt x="2176" y="309"/>
                    <a:pt x="2076" y="243"/>
                    <a:pt x="1975" y="179"/>
                  </a:cubicBezTo>
                  <a:cubicBezTo>
                    <a:pt x="1871" y="136"/>
                    <a:pt x="1767" y="92"/>
                    <a:pt x="1665" y="48"/>
                  </a:cubicBezTo>
                  <a:cubicBezTo>
                    <a:pt x="1564" y="16"/>
                    <a:pt x="1463" y="0"/>
                    <a:pt x="1361"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13"/>
            <p:cNvSpPr/>
            <p:nvPr/>
          </p:nvSpPr>
          <p:spPr>
            <a:xfrm>
              <a:off x="8801288" y="4015738"/>
              <a:ext cx="51300" cy="52425"/>
            </a:xfrm>
            <a:custGeom>
              <a:rect b="b" l="l" r="r" t="t"/>
              <a:pathLst>
                <a:path extrusionOk="0" h="2097" w="2052">
                  <a:moveTo>
                    <a:pt x="1067" y="1"/>
                  </a:moveTo>
                  <a:cubicBezTo>
                    <a:pt x="1010" y="1"/>
                    <a:pt x="954" y="7"/>
                    <a:pt x="897" y="19"/>
                  </a:cubicBezTo>
                  <a:cubicBezTo>
                    <a:pt x="761" y="26"/>
                    <a:pt x="636" y="66"/>
                    <a:pt x="519" y="141"/>
                  </a:cubicBezTo>
                  <a:cubicBezTo>
                    <a:pt x="400" y="205"/>
                    <a:pt x="303" y="293"/>
                    <a:pt x="232" y="404"/>
                  </a:cubicBezTo>
                  <a:cubicBezTo>
                    <a:pt x="143" y="503"/>
                    <a:pt x="81" y="618"/>
                    <a:pt x="50" y="751"/>
                  </a:cubicBezTo>
                  <a:cubicBezTo>
                    <a:pt x="8" y="886"/>
                    <a:pt x="0" y="1021"/>
                    <a:pt x="31" y="1156"/>
                  </a:cubicBezTo>
                  <a:cubicBezTo>
                    <a:pt x="37" y="1293"/>
                    <a:pt x="77" y="1419"/>
                    <a:pt x="152" y="1536"/>
                  </a:cubicBezTo>
                  <a:cubicBezTo>
                    <a:pt x="216" y="1654"/>
                    <a:pt x="303" y="1749"/>
                    <a:pt x="415" y="1822"/>
                  </a:cubicBezTo>
                  <a:cubicBezTo>
                    <a:pt x="473" y="1875"/>
                    <a:pt x="537" y="1918"/>
                    <a:pt x="607" y="1951"/>
                  </a:cubicBezTo>
                  <a:lnTo>
                    <a:pt x="607" y="1951"/>
                  </a:lnTo>
                  <a:cubicBezTo>
                    <a:pt x="621" y="1962"/>
                    <a:pt x="636" y="1974"/>
                    <a:pt x="650" y="1985"/>
                  </a:cubicBezTo>
                  <a:cubicBezTo>
                    <a:pt x="714" y="2012"/>
                    <a:pt x="780" y="2040"/>
                    <a:pt x="844" y="2067"/>
                  </a:cubicBezTo>
                  <a:cubicBezTo>
                    <a:pt x="908" y="2086"/>
                    <a:pt x="972" y="2096"/>
                    <a:pt x="1036" y="2096"/>
                  </a:cubicBezTo>
                  <a:cubicBezTo>
                    <a:pt x="1081" y="2096"/>
                    <a:pt x="1125" y="2091"/>
                    <a:pt x="1170" y="2081"/>
                  </a:cubicBezTo>
                  <a:cubicBezTo>
                    <a:pt x="1243" y="2081"/>
                    <a:pt x="1313" y="2063"/>
                    <a:pt x="1375" y="2025"/>
                  </a:cubicBezTo>
                  <a:cubicBezTo>
                    <a:pt x="1444" y="2007"/>
                    <a:pt x="1504" y="1972"/>
                    <a:pt x="1556" y="1921"/>
                  </a:cubicBezTo>
                  <a:cubicBezTo>
                    <a:pt x="1612" y="1888"/>
                    <a:pt x="1657" y="1844"/>
                    <a:pt x="1692" y="1790"/>
                  </a:cubicBezTo>
                  <a:lnTo>
                    <a:pt x="1692" y="1790"/>
                  </a:lnTo>
                  <a:cubicBezTo>
                    <a:pt x="1713" y="1774"/>
                    <a:pt x="1734" y="1758"/>
                    <a:pt x="1754" y="1742"/>
                  </a:cubicBezTo>
                  <a:cubicBezTo>
                    <a:pt x="1880" y="1616"/>
                    <a:pt x="1968" y="1465"/>
                    <a:pt x="2015" y="1293"/>
                  </a:cubicBezTo>
                  <a:cubicBezTo>
                    <a:pt x="2028" y="1202"/>
                    <a:pt x="2041" y="1112"/>
                    <a:pt x="2052" y="1021"/>
                  </a:cubicBezTo>
                  <a:cubicBezTo>
                    <a:pt x="2052" y="837"/>
                    <a:pt x="2006" y="665"/>
                    <a:pt x="1913" y="506"/>
                  </a:cubicBezTo>
                  <a:cubicBezTo>
                    <a:pt x="1860" y="437"/>
                    <a:pt x="1807" y="369"/>
                    <a:pt x="1754" y="300"/>
                  </a:cubicBezTo>
                  <a:cubicBezTo>
                    <a:pt x="1627" y="174"/>
                    <a:pt x="1477" y="86"/>
                    <a:pt x="1304" y="37"/>
                  </a:cubicBezTo>
                  <a:cubicBezTo>
                    <a:pt x="1225" y="13"/>
                    <a:pt x="1146" y="1"/>
                    <a:pt x="1067"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13"/>
            <p:cNvSpPr/>
            <p:nvPr/>
          </p:nvSpPr>
          <p:spPr>
            <a:xfrm>
              <a:off x="8891813" y="3921813"/>
              <a:ext cx="69350" cy="73625"/>
            </a:xfrm>
            <a:custGeom>
              <a:rect b="b" l="l" r="r" t="t"/>
              <a:pathLst>
                <a:path extrusionOk="0" h="2945" w="2774">
                  <a:moveTo>
                    <a:pt x="1343" y="0"/>
                  </a:moveTo>
                  <a:cubicBezTo>
                    <a:pt x="1170" y="0"/>
                    <a:pt x="1010" y="39"/>
                    <a:pt x="861" y="118"/>
                  </a:cubicBezTo>
                  <a:cubicBezTo>
                    <a:pt x="691" y="174"/>
                    <a:pt x="543" y="268"/>
                    <a:pt x="419" y="401"/>
                  </a:cubicBezTo>
                  <a:cubicBezTo>
                    <a:pt x="249" y="572"/>
                    <a:pt x="132" y="773"/>
                    <a:pt x="66" y="1005"/>
                  </a:cubicBezTo>
                  <a:cubicBezTo>
                    <a:pt x="1" y="1250"/>
                    <a:pt x="1" y="1491"/>
                    <a:pt x="66" y="1733"/>
                  </a:cubicBezTo>
                  <a:cubicBezTo>
                    <a:pt x="85" y="1815"/>
                    <a:pt x="105" y="1898"/>
                    <a:pt x="123" y="1980"/>
                  </a:cubicBezTo>
                  <a:cubicBezTo>
                    <a:pt x="167" y="2084"/>
                    <a:pt x="211" y="2190"/>
                    <a:pt x="254" y="2294"/>
                  </a:cubicBezTo>
                  <a:cubicBezTo>
                    <a:pt x="337" y="2447"/>
                    <a:pt x="450" y="2569"/>
                    <a:pt x="592" y="2661"/>
                  </a:cubicBezTo>
                  <a:cubicBezTo>
                    <a:pt x="674" y="2743"/>
                    <a:pt x="771" y="2799"/>
                    <a:pt x="882" y="2830"/>
                  </a:cubicBezTo>
                  <a:cubicBezTo>
                    <a:pt x="1027" y="2907"/>
                    <a:pt x="1185" y="2944"/>
                    <a:pt x="1351" y="2944"/>
                  </a:cubicBezTo>
                  <a:cubicBezTo>
                    <a:pt x="1363" y="2944"/>
                    <a:pt x="1375" y="2944"/>
                    <a:pt x="1386" y="2944"/>
                  </a:cubicBezTo>
                  <a:cubicBezTo>
                    <a:pt x="1503" y="2927"/>
                    <a:pt x="1620" y="2911"/>
                    <a:pt x="1735" y="2896"/>
                  </a:cubicBezTo>
                  <a:cubicBezTo>
                    <a:pt x="1841" y="2852"/>
                    <a:pt x="1945" y="2808"/>
                    <a:pt x="2049" y="2765"/>
                  </a:cubicBezTo>
                  <a:cubicBezTo>
                    <a:pt x="2202" y="2681"/>
                    <a:pt x="2324" y="2569"/>
                    <a:pt x="2418" y="2427"/>
                  </a:cubicBezTo>
                  <a:cubicBezTo>
                    <a:pt x="2533" y="2299"/>
                    <a:pt x="2611" y="2151"/>
                    <a:pt x="2651" y="1980"/>
                  </a:cubicBezTo>
                  <a:cubicBezTo>
                    <a:pt x="2671" y="1898"/>
                    <a:pt x="2689" y="1815"/>
                    <a:pt x="2708" y="1733"/>
                  </a:cubicBezTo>
                  <a:cubicBezTo>
                    <a:pt x="2773" y="1491"/>
                    <a:pt x="2773" y="1250"/>
                    <a:pt x="2708" y="1007"/>
                  </a:cubicBezTo>
                  <a:cubicBezTo>
                    <a:pt x="2644" y="775"/>
                    <a:pt x="2525" y="572"/>
                    <a:pt x="2355" y="403"/>
                  </a:cubicBezTo>
                  <a:lnTo>
                    <a:pt x="2078" y="187"/>
                  </a:lnTo>
                  <a:cubicBezTo>
                    <a:pt x="1864" y="63"/>
                    <a:pt x="1634" y="1"/>
                    <a:pt x="1388" y="1"/>
                  </a:cubicBezTo>
                  <a:cubicBezTo>
                    <a:pt x="1373" y="0"/>
                    <a:pt x="1358" y="0"/>
                    <a:pt x="134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13"/>
            <p:cNvSpPr/>
            <p:nvPr/>
          </p:nvSpPr>
          <p:spPr>
            <a:xfrm>
              <a:off x="8871838" y="3809613"/>
              <a:ext cx="56975" cy="44250"/>
            </a:xfrm>
            <a:custGeom>
              <a:rect b="b" l="l" r="r" t="t"/>
              <a:pathLst>
                <a:path extrusionOk="0" h="1770" w="2279">
                  <a:moveTo>
                    <a:pt x="1139" y="1"/>
                  </a:moveTo>
                  <a:cubicBezTo>
                    <a:pt x="0" y="1"/>
                    <a:pt x="0" y="1769"/>
                    <a:pt x="1139" y="1769"/>
                  </a:cubicBezTo>
                  <a:cubicBezTo>
                    <a:pt x="2276" y="1769"/>
                    <a:pt x="2278" y="1"/>
                    <a:pt x="1139"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13"/>
            <p:cNvSpPr/>
            <p:nvPr/>
          </p:nvSpPr>
          <p:spPr>
            <a:xfrm>
              <a:off x="8736838" y="3644088"/>
              <a:ext cx="52150" cy="56375"/>
            </a:xfrm>
            <a:custGeom>
              <a:rect b="b" l="l" r="r" t="t"/>
              <a:pathLst>
                <a:path extrusionOk="0" h="2255" w="2086">
                  <a:moveTo>
                    <a:pt x="1076" y="0"/>
                  </a:moveTo>
                  <a:cubicBezTo>
                    <a:pt x="1065" y="0"/>
                    <a:pt x="1054" y="1"/>
                    <a:pt x="1043" y="1"/>
                  </a:cubicBezTo>
                  <a:cubicBezTo>
                    <a:pt x="957" y="12"/>
                    <a:pt x="873" y="25"/>
                    <a:pt x="788" y="36"/>
                  </a:cubicBezTo>
                  <a:cubicBezTo>
                    <a:pt x="711" y="69"/>
                    <a:pt x="634" y="100"/>
                    <a:pt x="558" y="133"/>
                  </a:cubicBezTo>
                  <a:cubicBezTo>
                    <a:pt x="446" y="193"/>
                    <a:pt x="355" y="275"/>
                    <a:pt x="288" y="381"/>
                  </a:cubicBezTo>
                  <a:cubicBezTo>
                    <a:pt x="204" y="474"/>
                    <a:pt x="145" y="582"/>
                    <a:pt x="116" y="708"/>
                  </a:cubicBezTo>
                  <a:cubicBezTo>
                    <a:pt x="94" y="788"/>
                    <a:pt x="72" y="870"/>
                    <a:pt x="50" y="950"/>
                  </a:cubicBezTo>
                  <a:cubicBezTo>
                    <a:pt x="1" y="1133"/>
                    <a:pt x="1" y="1315"/>
                    <a:pt x="50" y="1498"/>
                  </a:cubicBezTo>
                  <a:cubicBezTo>
                    <a:pt x="100" y="1673"/>
                    <a:pt x="187" y="1825"/>
                    <a:pt x="315" y="1952"/>
                  </a:cubicBezTo>
                  <a:cubicBezTo>
                    <a:pt x="384" y="2005"/>
                    <a:pt x="454" y="2060"/>
                    <a:pt x="523" y="2113"/>
                  </a:cubicBezTo>
                  <a:cubicBezTo>
                    <a:pt x="684" y="2206"/>
                    <a:pt x="857" y="2254"/>
                    <a:pt x="1043" y="2254"/>
                  </a:cubicBezTo>
                  <a:cubicBezTo>
                    <a:pt x="1054" y="2254"/>
                    <a:pt x="1066" y="2254"/>
                    <a:pt x="1077" y="2254"/>
                  </a:cubicBezTo>
                  <a:cubicBezTo>
                    <a:pt x="1206" y="2254"/>
                    <a:pt x="1327" y="2225"/>
                    <a:pt x="1439" y="2166"/>
                  </a:cubicBezTo>
                  <a:cubicBezTo>
                    <a:pt x="1567" y="2124"/>
                    <a:pt x="1678" y="2053"/>
                    <a:pt x="1772" y="1952"/>
                  </a:cubicBezTo>
                  <a:cubicBezTo>
                    <a:pt x="1899" y="1825"/>
                    <a:pt x="1987" y="1673"/>
                    <a:pt x="2036" y="1498"/>
                  </a:cubicBezTo>
                  <a:cubicBezTo>
                    <a:pt x="2085" y="1315"/>
                    <a:pt x="2085" y="1133"/>
                    <a:pt x="2036" y="950"/>
                  </a:cubicBezTo>
                  <a:cubicBezTo>
                    <a:pt x="2014" y="870"/>
                    <a:pt x="1992" y="788"/>
                    <a:pt x="1970" y="708"/>
                  </a:cubicBezTo>
                  <a:cubicBezTo>
                    <a:pt x="1938" y="631"/>
                    <a:pt x="1907" y="554"/>
                    <a:pt x="1874" y="478"/>
                  </a:cubicBezTo>
                  <a:cubicBezTo>
                    <a:pt x="1814" y="366"/>
                    <a:pt x="1730" y="275"/>
                    <a:pt x="1626" y="207"/>
                  </a:cubicBezTo>
                  <a:cubicBezTo>
                    <a:pt x="1565" y="149"/>
                    <a:pt x="1496" y="107"/>
                    <a:pt x="1414" y="83"/>
                  </a:cubicBezTo>
                  <a:cubicBezTo>
                    <a:pt x="1308" y="28"/>
                    <a:pt x="1197" y="0"/>
                    <a:pt x="107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53" name="Google Shape;253;p13"/>
          <p:cNvSpPr/>
          <p:nvPr/>
        </p:nvSpPr>
        <p:spPr>
          <a:xfrm>
            <a:off x="8322314" y="-38275"/>
            <a:ext cx="827238" cy="1881748"/>
          </a:xfrm>
          <a:custGeom>
            <a:rect b="b" l="l" r="r" t="t"/>
            <a:pathLst>
              <a:path extrusionOk="0" h="76215" w="33505">
                <a:moveTo>
                  <a:pt x="5160" y="0"/>
                </a:moveTo>
                <a:cubicBezTo>
                  <a:pt x="3408" y="0"/>
                  <a:pt x="1698" y="49"/>
                  <a:pt x="66" y="190"/>
                </a:cubicBezTo>
                <a:cubicBezTo>
                  <a:pt x="1" y="26288"/>
                  <a:pt x="10350" y="52268"/>
                  <a:pt x="28343" y="71173"/>
                </a:cubicBezTo>
                <a:cubicBezTo>
                  <a:pt x="30002" y="72916"/>
                  <a:pt x="31725" y="74598"/>
                  <a:pt x="33505" y="76215"/>
                </a:cubicBezTo>
                <a:lnTo>
                  <a:pt x="33505" y="37613"/>
                </a:lnTo>
                <a:cubicBezTo>
                  <a:pt x="26809" y="26285"/>
                  <a:pt x="22991" y="13241"/>
                  <a:pt x="22752" y="78"/>
                </a:cubicBezTo>
                <a:cubicBezTo>
                  <a:pt x="21119" y="219"/>
                  <a:pt x="19409" y="268"/>
                  <a:pt x="17657" y="268"/>
                </a:cubicBezTo>
                <a:cubicBezTo>
                  <a:pt x="13567" y="268"/>
                  <a:pt x="9249" y="0"/>
                  <a:pt x="5160"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1">
  <p:cSld name="BLANK_1_1">
    <p:spTree>
      <p:nvGrpSpPr>
        <p:cNvPr id="254" name="Shape 254"/>
        <p:cNvGrpSpPr/>
        <p:nvPr/>
      </p:nvGrpSpPr>
      <p:grpSpPr>
        <a:xfrm>
          <a:off x="0" y="0"/>
          <a:ext cx="0" cy="0"/>
          <a:chOff x="0" y="0"/>
          <a:chExt cx="0" cy="0"/>
        </a:xfrm>
      </p:grpSpPr>
      <p:sp>
        <p:nvSpPr>
          <p:cNvPr id="255" name="Google Shape;255;p14"/>
          <p:cNvSpPr txBox="1"/>
          <p:nvPr>
            <p:ph type="title"/>
          </p:nvPr>
        </p:nvSpPr>
        <p:spPr>
          <a:xfrm>
            <a:off x="720000" y="535000"/>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56" name="Google Shape;256;p14"/>
          <p:cNvSpPr/>
          <p:nvPr/>
        </p:nvSpPr>
        <p:spPr>
          <a:xfrm>
            <a:off x="81650" y="-313562"/>
            <a:ext cx="1133968" cy="1073595"/>
          </a:xfrm>
          <a:custGeom>
            <a:rect b="b" l="l" r="r" t="t"/>
            <a:pathLst>
              <a:path extrusionOk="0" h="34925" w="36889">
                <a:moveTo>
                  <a:pt x="31511" y="1"/>
                </a:moveTo>
                <a:cubicBezTo>
                  <a:pt x="30434" y="1"/>
                  <a:pt x="29372" y="347"/>
                  <a:pt x="28574" y="1082"/>
                </a:cubicBezTo>
                <a:cubicBezTo>
                  <a:pt x="26386" y="3098"/>
                  <a:pt x="26472" y="9948"/>
                  <a:pt x="22651" y="9948"/>
                </a:cubicBezTo>
                <a:cubicBezTo>
                  <a:pt x="22544" y="9948"/>
                  <a:pt x="22434" y="9943"/>
                  <a:pt x="22320" y="9932"/>
                </a:cubicBezTo>
                <a:cubicBezTo>
                  <a:pt x="18927" y="9601"/>
                  <a:pt x="19381" y="3709"/>
                  <a:pt x="16138" y="2304"/>
                </a:cubicBezTo>
                <a:cubicBezTo>
                  <a:pt x="15687" y="2108"/>
                  <a:pt x="15188" y="2012"/>
                  <a:pt x="14690" y="2012"/>
                </a:cubicBezTo>
                <a:cubicBezTo>
                  <a:pt x="13443" y="2012"/>
                  <a:pt x="12202" y="2612"/>
                  <a:pt x="11731" y="3747"/>
                </a:cubicBezTo>
                <a:cubicBezTo>
                  <a:pt x="10645" y="6370"/>
                  <a:pt x="13989" y="8632"/>
                  <a:pt x="14805" y="11352"/>
                </a:cubicBezTo>
                <a:cubicBezTo>
                  <a:pt x="15032" y="12102"/>
                  <a:pt x="14986" y="13060"/>
                  <a:pt x="14331" y="13491"/>
                </a:cubicBezTo>
                <a:cubicBezTo>
                  <a:pt x="14035" y="13685"/>
                  <a:pt x="13668" y="13734"/>
                  <a:pt x="13314" y="13747"/>
                </a:cubicBezTo>
                <a:cubicBezTo>
                  <a:pt x="13222" y="13750"/>
                  <a:pt x="13130" y="13752"/>
                  <a:pt x="13039" y="13752"/>
                </a:cubicBezTo>
                <a:cubicBezTo>
                  <a:pt x="10879" y="13752"/>
                  <a:pt x="8836" y="12752"/>
                  <a:pt x="6719" y="12275"/>
                </a:cubicBezTo>
                <a:cubicBezTo>
                  <a:pt x="6127" y="12142"/>
                  <a:pt x="5496" y="12067"/>
                  <a:pt x="4868" y="12067"/>
                </a:cubicBezTo>
                <a:cubicBezTo>
                  <a:pt x="3155" y="12067"/>
                  <a:pt x="1465" y="12625"/>
                  <a:pt x="661" y="14071"/>
                </a:cubicBezTo>
                <a:cubicBezTo>
                  <a:pt x="0" y="15260"/>
                  <a:pt x="133" y="16722"/>
                  <a:pt x="429" y="18047"/>
                </a:cubicBezTo>
                <a:cubicBezTo>
                  <a:pt x="584" y="18741"/>
                  <a:pt x="811" y="19474"/>
                  <a:pt x="1373" y="19907"/>
                </a:cubicBezTo>
                <a:cubicBezTo>
                  <a:pt x="1814" y="20248"/>
                  <a:pt x="2370" y="20336"/>
                  <a:pt x="2938" y="20336"/>
                </a:cubicBezTo>
                <a:cubicBezTo>
                  <a:pt x="3213" y="20336"/>
                  <a:pt x="3491" y="20315"/>
                  <a:pt x="3760" y="20292"/>
                </a:cubicBezTo>
                <a:cubicBezTo>
                  <a:pt x="6715" y="20035"/>
                  <a:pt x="9671" y="19777"/>
                  <a:pt x="12626" y="19520"/>
                </a:cubicBezTo>
                <a:lnTo>
                  <a:pt x="12626" y="19520"/>
                </a:lnTo>
                <a:cubicBezTo>
                  <a:pt x="12788" y="21418"/>
                  <a:pt x="11943" y="23247"/>
                  <a:pt x="11043" y="24927"/>
                </a:cubicBezTo>
                <a:cubicBezTo>
                  <a:pt x="10143" y="26606"/>
                  <a:pt x="9149" y="28313"/>
                  <a:pt x="8975" y="30211"/>
                </a:cubicBezTo>
                <a:cubicBezTo>
                  <a:pt x="8802" y="32108"/>
                  <a:pt x="9736" y="34267"/>
                  <a:pt x="11565" y="34800"/>
                </a:cubicBezTo>
                <a:cubicBezTo>
                  <a:pt x="11856" y="34885"/>
                  <a:pt x="12143" y="34924"/>
                  <a:pt x="12426" y="34924"/>
                </a:cubicBezTo>
                <a:cubicBezTo>
                  <a:pt x="14567" y="34924"/>
                  <a:pt x="16406" y="32639"/>
                  <a:pt x="17025" y="30426"/>
                </a:cubicBezTo>
                <a:cubicBezTo>
                  <a:pt x="17726" y="27922"/>
                  <a:pt x="17698" y="25113"/>
                  <a:pt x="19221" y="23003"/>
                </a:cubicBezTo>
                <a:cubicBezTo>
                  <a:pt x="19688" y="22357"/>
                  <a:pt x="20358" y="21774"/>
                  <a:pt x="21156" y="21734"/>
                </a:cubicBezTo>
                <a:cubicBezTo>
                  <a:pt x="21186" y="21733"/>
                  <a:pt x="21216" y="21732"/>
                  <a:pt x="21245" y="21732"/>
                </a:cubicBezTo>
                <a:cubicBezTo>
                  <a:pt x="21825" y="21732"/>
                  <a:pt x="22374" y="22011"/>
                  <a:pt x="22891" y="22284"/>
                </a:cubicBezTo>
                <a:cubicBezTo>
                  <a:pt x="24558" y="23162"/>
                  <a:pt x="26223" y="24038"/>
                  <a:pt x="27889" y="24914"/>
                </a:cubicBezTo>
                <a:cubicBezTo>
                  <a:pt x="29245" y="25627"/>
                  <a:pt x="30824" y="26338"/>
                  <a:pt x="32294" y="26338"/>
                </a:cubicBezTo>
                <a:cubicBezTo>
                  <a:pt x="32983" y="26338"/>
                  <a:pt x="33648" y="26181"/>
                  <a:pt x="34254" y="25796"/>
                </a:cubicBezTo>
                <a:cubicBezTo>
                  <a:pt x="36264" y="24520"/>
                  <a:pt x="36185" y="21351"/>
                  <a:pt x="34718" y="19478"/>
                </a:cubicBezTo>
                <a:cubicBezTo>
                  <a:pt x="33250" y="17603"/>
                  <a:pt x="30894" y="16705"/>
                  <a:pt x="28652" y="15902"/>
                </a:cubicBezTo>
                <a:cubicBezTo>
                  <a:pt x="28061" y="15689"/>
                  <a:pt x="27347" y="15293"/>
                  <a:pt x="27429" y="14668"/>
                </a:cubicBezTo>
                <a:cubicBezTo>
                  <a:pt x="27464" y="14396"/>
                  <a:pt x="27654" y="14172"/>
                  <a:pt x="27847" y="13977"/>
                </a:cubicBezTo>
                <a:cubicBezTo>
                  <a:pt x="29981" y="11814"/>
                  <a:pt x="33334" y="11082"/>
                  <a:pt x="35209" y="8690"/>
                </a:cubicBezTo>
                <a:cubicBezTo>
                  <a:pt x="36760" y="6712"/>
                  <a:pt x="36888" y="3649"/>
                  <a:pt x="35289" y="1707"/>
                </a:cubicBezTo>
                <a:cubicBezTo>
                  <a:pt x="34380" y="602"/>
                  <a:pt x="32932" y="1"/>
                  <a:pt x="31511"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7" name="Google Shape;257;p14"/>
          <p:cNvGrpSpPr/>
          <p:nvPr/>
        </p:nvGrpSpPr>
        <p:grpSpPr>
          <a:xfrm>
            <a:off x="-151336" y="4301706"/>
            <a:ext cx="879342" cy="933075"/>
            <a:chOff x="7463327" y="3946769"/>
            <a:chExt cx="879342" cy="933075"/>
          </a:xfrm>
        </p:grpSpPr>
        <p:sp>
          <p:nvSpPr>
            <p:cNvPr id="258" name="Google Shape;258;p14"/>
            <p:cNvSpPr/>
            <p:nvPr/>
          </p:nvSpPr>
          <p:spPr>
            <a:xfrm rot="1082015">
              <a:off x="7809074" y="4354551"/>
              <a:ext cx="473505" cy="463381"/>
            </a:xfrm>
            <a:custGeom>
              <a:rect b="b" l="l" r="r" t="t"/>
              <a:pathLst>
                <a:path extrusionOk="0" h="14822" w="15147">
                  <a:moveTo>
                    <a:pt x="4754" y="0"/>
                  </a:moveTo>
                  <a:cubicBezTo>
                    <a:pt x="4402" y="0"/>
                    <a:pt x="4093" y="292"/>
                    <a:pt x="3881" y="1058"/>
                  </a:cubicBezTo>
                  <a:lnTo>
                    <a:pt x="3881" y="1059"/>
                  </a:lnTo>
                  <a:cubicBezTo>
                    <a:pt x="3574" y="2164"/>
                    <a:pt x="3837" y="3332"/>
                    <a:pt x="3963" y="4471"/>
                  </a:cubicBezTo>
                  <a:cubicBezTo>
                    <a:pt x="4091" y="5610"/>
                    <a:pt x="4036" y="6886"/>
                    <a:pt x="3255" y="7726"/>
                  </a:cubicBezTo>
                  <a:cubicBezTo>
                    <a:pt x="2673" y="8352"/>
                    <a:pt x="1795" y="8609"/>
                    <a:pt x="1116" y="9131"/>
                  </a:cubicBezTo>
                  <a:cubicBezTo>
                    <a:pt x="437" y="9653"/>
                    <a:pt x="0" y="10739"/>
                    <a:pt x="616" y="11336"/>
                  </a:cubicBezTo>
                  <a:cubicBezTo>
                    <a:pt x="842" y="11556"/>
                    <a:pt x="1154" y="11644"/>
                    <a:pt x="1474" y="11644"/>
                  </a:cubicBezTo>
                  <a:cubicBezTo>
                    <a:pt x="1669" y="11644"/>
                    <a:pt x="1868" y="11611"/>
                    <a:pt x="2052" y="11555"/>
                  </a:cubicBezTo>
                  <a:cubicBezTo>
                    <a:pt x="2539" y="11405"/>
                    <a:pt x="2976" y="11126"/>
                    <a:pt x="3456" y="10956"/>
                  </a:cubicBezTo>
                  <a:cubicBezTo>
                    <a:pt x="3830" y="10824"/>
                    <a:pt x="4220" y="10763"/>
                    <a:pt x="4613" y="10763"/>
                  </a:cubicBezTo>
                  <a:cubicBezTo>
                    <a:pt x="5460" y="10763"/>
                    <a:pt x="6320" y="11044"/>
                    <a:pt x="7052" y="11488"/>
                  </a:cubicBezTo>
                  <a:cubicBezTo>
                    <a:pt x="8123" y="12136"/>
                    <a:pt x="8965" y="13099"/>
                    <a:pt x="9740" y="14083"/>
                  </a:cubicBezTo>
                  <a:cubicBezTo>
                    <a:pt x="10018" y="14434"/>
                    <a:pt x="10433" y="14821"/>
                    <a:pt x="10832" y="14821"/>
                  </a:cubicBezTo>
                  <a:cubicBezTo>
                    <a:pt x="10939" y="14821"/>
                    <a:pt x="11046" y="14793"/>
                    <a:pt x="11148" y="14729"/>
                  </a:cubicBezTo>
                  <a:cubicBezTo>
                    <a:pt x="11307" y="14631"/>
                    <a:pt x="11405" y="14461"/>
                    <a:pt x="11478" y="14289"/>
                  </a:cubicBezTo>
                  <a:cubicBezTo>
                    <a:pt x="12232" y="12513"/>
                    <a:pt x="10657" y="10312"/>
                    <a:pt x="11569" y="8613"/>
                  </a:cubicBezTo>
                  <a:cubicBezTo>
                    <a:pt x="12066" y="7685"/>
                    <a:pt x="13137" y="7253"/>
                    <a:pt x="13928" y="6561"/>
                  </a:cubicBezTo>
                  <a:cubicBezTo>
                    <a:pt x="14718" y="5867"/>
                    <a:pt x="15147" y="4440"/>
                    <a:pt x="14271" y="3861"/>
                  </a:cubicBezTo>
                  <a:cubicBezTo>
                    <a:pt x="14038" y="3708"/>
                    <a:pt x="13768" y="3655"/>
                    <a:pt x="13489" y="3655"/>
                  </a:cubicBezTo>
                  <a:cubicBezTo>
                    <a:pt x="13186" y="3655"/>
                    <a:pt x="12871" y="3717"/>
                    <a:pt x="12575" y="3777"/>
                  </a:cubicBezTo>
                  <a:cubicBezTo>
                    <a:pt x="11915" y="3914"/>
                    <a:pt x="11205" y="4014"/>
                    <a:pt x="10512" y="4014"/>
                  </a:cubicBezTo>
                  <a:cubicBezTo>
                    <a:pt x="9352" y="4014"/>
                    <a:pt x="8245" y="3733"/>
                    <a:pt x="7519" y="2868"/>
                  </a:cubicBezTo>
                  <a:cubicBezTo>
                    <a:pt x="7108" y="2379"/>
                    <a:pt x="5758" y="0"/>
                    <a:pt x="4754"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14"/>
            <p:cNvSpPr/>
            <p:nvPr/>
          </p:nvSpPr>
          <p:spPr>
            <a:xfrm rot="1082015">
              <a:off x="7507367" y="3992139"/>
              <a:ext cx="346993" cy="339611"/>
            </a:xfrm>
            <a:custGeom>
              <a:rect b="b" l="l" r="r" t="t"/>
              <a:pathLst>
                <a:path extrusionOk="0" h="10863" w="11100">
                  <a:moveTo>
                    <a:pt x="3483" y="1"/>
                  </a:moveTo>
                  <a:cubicBezTo>
                    <a:pt x="3225" y="1"/>
                    <a:pt x="2998" y="214"/>
                    <a:pt x="2842" y="776"/>
                  </a:cubicBezTo>
                  <a:lnTo>
                    <a:pt x="2844" y="776"/>
                  </a:lnTo>
                  <a:cubicBezTo>
                    <a:pt x="2619" y="1586"/>
                    <a:pt x="2811" y="2442"/>
                    <a:pt x="2904" y="3278"/>
                  </a:cubicBezTo>
                  <a:cubicBezTo>
                    <a:pt x="2997" y="4112"/>
                    <a:pt x="2957" y="5047"/>
                    <a:pt x="2386" y="5662"/>
                  </a:cubicBezTo>
                  <a:cubicBezTo>
                    <a:pt x="1957" y="6122"/>
                    <a:pt x="1314" y="6310"/>
                    <a:pt x="816" y="6693"/>
                  </a:cubicBezTo>
                  <a:cubicBezTo>
                    <a:pt x="320" y="7075"/>
                    <a:pt x="0" y="7871"/>
                    <a:pt x="449" y="8309"/>
                  </a:cubicBezTo>
                  <a:cubicBezTo>
                    <a:pt x="615" y="8469"/>
                    <a:pt x="843" y="8534"/>
                    <a:pt x="1076" y="8534"/>
                  </a:cubicBezTo>
                  <a:cubicBezTo>
                    <a:pt x="1220" y="8534"/>
                    <a:pt x="1367" y="8509"/>
                    <a:pt x="1502" y="8468"/>
                  </a:cubicBezTo>
                  <a:cubicBezTo>
                    <a:pt x="1860" y="8360"/>
                    <a:pt x="2180" y="8154"/>
                    <a:pt x="2530" y="8029"/>
                  </a:cubicBezTo>
                  <a:cubicBezTo>
                    <a:pt x="2805" y="7932"/>
                    <a:pt x="3091" y="7888"/>
                    <a:pt x="3379" y="7888"/>
                  </a:cubicBezTo>
                  <a:cubicBezTo>
                    <a:pt x="4000" y="7888"/>
                    <a:pt x="4630" y="8094"/>
                    <a:pt x="5168" y="8418"/>
                  </a:cubicBezTo>
                  <a:cubicBezTo>
                    <a:pt x="5952" y="8895"/>
                    <a:pt x="6569" y="9601"/>
                    <a:pt x="7137" y="10320"/>
                  </a:cubicBezTo>
                  <a:cubicBezTo>
                    <a:pt x="7341" y="10579"/>
                    <a:pt x="7645" y="10863"/>
                    <a:pt x="7937" y="10863"/>
                  </a:cubicBezTo>
                  <a:cubicBezTo>
                    <a:pt x="8016" y="10863"/>
                    <a:pt x="8094" y="10842"/>
                    <a:pt x="8168" y="10795"/>
                  </a:cubicBezTo>
                  <a:cubicBezTo>
                    <a:pt x="8285" y="10724"/>
                    <a:pt x="8358" y="10598"/>
                    <a:pt x="8411" y="10472"/>
                  </a:cubicBezTo>
                  <a:cubicBezTo>
                    <a:pt x="8962" y="9170"/>
                    <a:pt x="7809" y="7557"/>
                    <a:pt x="8477" y="6312"/>
                  </a:cubicBezTo>
                  <a:cubicBezTo>
                    <a:pt x="8842" y="5633"/>
                    <a:pt x="9627" y="5317"/>
                    <a:pt x="10205" y="4808"/>
                  </a:cubicBezTo>
                  <a:cubicBezTo>
                    <a:pt x="10786" y="4300"/>
                    <a:pt x="11100" y="3254"/>
                    <a:pt x="10457" y="2831"/>
                  </a:cubicBezTo>
                  <a:cubicBezTo>
                    <a:pt x="10286" y="2718"/>
                    <a:pt x="10089" y="2679"/>
                    <a:pt x="9884" y="2679"/>
                  </a:cubicBezTo>
                  <a:cubicBezTo>
                    <a:pt x="9662" y="2679"/>
                    <a:pt x="9431" y="2724"/>
                    <a:pt x="9214" y="2769"/>
                  </a:cubicBezTo>
                  <a:cubicBezTo>
                    <a:pt x="8731" y="2869"/>
                    <a:pt x="8209" y="2943"/>
                    <a:pt x="7701" y="2943"/>
                  </a:cubicBezTo>
                  <a:cubicBezTo>
                    <a:pt x="6851" y="2943"/>
                    <a:pt x="6040" y="2737"/>
                    <a:pt x="5509" y="2103"/>
                  </a:cubicBezTo>
                  <a:cubicBezTo>
                    <a:pt x="5209" y="1744"/>
                    <a:pt x="4219" y="1"/>
                    <a:pt x="3483"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0" name="Google Shape;260;p14"/>
          <p:cNvSpPr/>
          <p:nvPr/>
        </p:nvSpPr>
        <p:spPr>
          <a:xfrm rot="-9899913">
            <a:off x="8517133" y="-117893"/>
            <a:ext cx="1211489" cy="1371367"/>
          </a:xfrm>
          <a:custGeom>
            <a:rect b="b" l="l" r="r" t="t"/>
            <a:pathLst>
              <a:path extrusionOk="0" h="47743" w="42177">
                <a:moveTo>
                  <a:pt x="37734" y="1"/>
                </a:moveTo>
                <a:cubicBezTo>
                  <a:pt x="36327" y="1"/>
                  <a:pt x="34733" y="605"/>
                  <a:pt x="33443" y="1266"/>
                </a:cubicBezTo>
                <a:lnTo>
                  <a:pt x="33441" y="1268"/>
                </a:lnTo>
                <a:cubicBezTo>
                  <a:pt x="24966" y="5606"/>
                  <a:pt x="17639" y="9622"/>
                  <a:pt x="10788" y="16385"/>
                </a:cubicBezTo>
                <a:cubicBezTo>
                  <a:pt x="10763" y="19806"/>
                  <a:pt x="16940" y="21076"/>
                  <a:pt x="16312" y="24438"/>
                </a:cubicBezTo>
                <a:cubicBezTo>
                  <a:pt x="16089" y="25632"/>
                  <a:pt x="15020" y="26452"/>
                  <a:pt x="14030" y="27153"/>
                </a:cubicBezTo>
                <a:lnTo>
                  <a:pt x="5637" y="33101"/>
                </a:lnTo>
                <a:cubicBezTo>
                  <a:pt x="3856" y="34365"/>
                  <a:pt x="2007" y="35701"/>
                  <a:pt x="1005" y="37643"/>
                </a:cubicBezTo>
                <a:cubicBezTo>
                  <a:pt x="1" y="39583"/>
                  <a:pt x="154" y="42310"/>
                  <a:pt x="1936" y="43573"/>
                </a:cubicBezTo>
                <a:cubicBezTo>
                  <a:pt x="3588" y="44745"/>
                  <a:pt x="6139" y="44397"/>
                  <a:pt x="7428" y="45959"/>
                </a:cubicBezTo>
                <a:cubicBezTo>
                  <a:pt x="7883" y="46510"/>
                  <a:pt x="8067" y="47116"/>
                  <a:pt x="8052" y="47742"/>
                </a:cubicBezTo>
                <a:lnTo>
                  <a:pt x="24741" y="47742"/>
                </a:lnTo>
                <a:cubicBezTo>
                  <a:pt x="24099" y="46623"/>
                  <a:pt x="23044" y="45769"/>
                  <a:pt x="22036" y="44941"/>
                </a:cubicBezTo>
                <a:cubicBezTo>
                  <a:pt x="21406" y="44422"/>
                  <a:pt x="20757" y="43860"/>
                  <a:pt x="20485" y="43093"/>
                </a:cubicBezTo>
                <a:cubicBezTo>
                  <a:pt x="19979" y="41671"/>
                  <a:pt x="20934" y="40171"/>
                  <a:pt x="21917" y="39028"/>
                </a:cubicBezTo>
                <a:cubicBezTo>
                  <a:pt x="24026" y="36575"/>
                  <a:pt x="26506" y="34441"/>
                  <a:pt x="29248" y="32725"/>
                </a:cubicBezTo>
                <a:cubicBezTo>
                  <a:pt x="30425" y="31988"/>
                  <a:pt x="31672" y="31309"/>
                  <a:pt x="32605" y="30279"/>
                </a:cubicBezTo>
                <a:cubicBezTo>
                  <a:pt x="33536" y="29250"/>
                  <a:pt x="34107" y="27757"/>
                  <a:pt x="33632" y="26452"/>
                </a:cubicBezTo>
                <a:cubicBezTo>
                  <a:pt x="33229" y="25344"/>
                  <a:pt x="32192" y="24617"/>
                  <a:pt x="31214" y="23962"/>
                </a:cubicBezTo>
                <a:cubicBezTo>
                  <a:pt x="29474" y="22797"/>
                  <a:pt x="27737" y="21633"/>
                  <a:pt x="25997" y="20466"/>
                </a:cubicBezTo>
                <a:cubicBezTo>
                  <a:pt x="25586" y="20193"/>
                  <a:pt x="25165" y="19906"/>
                  <a:pt x="24895" y="19490"/>
                </a:cubicBezTo>
                <a:cubicBezTo>
                  <a:pt x="23918" y="17990"/>
                  <a:pt x="25444" y="16146"/>
                  <a:pt x="26831" y="15014"/>
                </a:cubicBezTo>
                <a:cubicBezTo>
                  <a:pt x="28051" y="14019"/>
                  <a:pt x="42177" y="3560"/>
                  <a:pt x="40289" y="1129"/>
                </a:cubicBezTo>
                <a:cubicBezTo>
                  <a:pt x="39652" y="310"/>
                  <a:pt x="38741" y="1"/>
                  <a:pt x="37734"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14"/>
          <p:cNvSpPr/>
          <p:nvPr/>
        </p:nvSpPr>
        <p:spPr>
          <a:xfrm>
            <a:off x="8870400" y="3260925"/>
            <a:ext cx="295225" cy="528925"/>
          </a:xfrm>
          <a:custGeom>
            <a:rect b="b" l="l" r="r" t="t"/>
            <a:pathLst>
              <a:path extrusionOk="0" h="21157" w="11809">
                <a:moveTo>
                  <a:pt x="8541" y="0"/>
                </a:moveTo>
                <a:cubicBezTo>
                  <a:pt x="6831" y="0"/>
                  <a:pt x="5138" y="316"/>
                  <a:pt x="3646" y="1038"/>
                </a:cubicBezTo>
                <a:cubicBezTo>
                  <a:pt x="2362" y="1656"/>
                  <a:pt x="1470" y="2463"/>
                  <a:pt x="992" y="3434"/>
                </a:cubicBezTo>
                <a:cubicBezTo>
                  <a:pt x="630" y="4166"/>
                  <a:pt x="519" y="4978"/>
                  <a:pt x="464" y="5605"/>
                </a:cubicBezTo>
                <a:cubicBezTo>
                  <a:pt x="0" y="10756"/>
                  <a:pt x="2395" y="16062"/>
                  <a:pt x="6566" y="19121"/>
                </a:cubicBezTo>
                <a:cubicBezTo>
                  <a:pt x="8050" y="20209"/>
                  <a:pt x="9939" y="21012"/>
                  <a:pt x="11809" y="21156"/>
                </a:cubicBezTo>
                <a:lnTo>
                  <a:pt x="11809" y="20543"/>
                </a:lnTo>
                <a:cubicBezTo>
                  <a:pt x="10080" y="20399"/>
                  <a:pt x="8322" y="19638"/>
                  <a:pt x="6935" y="18619"/>
                </a:cubicBezTo>
                <a:cubicBezTo>
                  <a:pt x="2936" y="15686"/>
                  <a:pt x="638" y="10600"/>
                  <a:pt x="1083" y="5659"/>
                </a:cubicBezTo>
                <a:cubicBezTo>
                  <a:pt x="1134" y="5088"/>
                  <a:pt x="1233" y="4349"/>
                  <a:pt x="1548" y="3710"/>
                </a:cubicBezTo>
                <a:cubicBezTo>
                  <a:pt x="1965" y="2865"/>
                  <a:pt x="2762" y="2155"/>
                  <a:pt x="3916" y="1596"/>
                </a:cubicBezTo>
                <a:cubicBezTo>
                  <a:pt x="5194" y="978"/>
                  <a:pt x="6832" y="677"/>
                  <a:pt x="8556" y="677"/>
                </a:cubicBezTo>
                <a:cubicBezTo>
                  <a:pt x="9628" y="677"/>
                  <a:pt x="10734" y="793"/>
                  <a:pt x="11809" y="1023"/>
                </a:cubicBezTo>
                <a:lnTo>
                  <a:pt x="11809" y="368"/>
                </a:lnTo>
                <a:cubicBezTo>
                  <a:pt x="10745" y="131"/>
                  <a:pt x="9640" y="0"/>
                  <a:pt x="8541"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CUSTOM">
    <p:spTree>
      <p:nvGrpSpPr>
        <p:cNvPr id="262" name="Shape 262"/>
        <p:cNvGrpSpPr/>
        <p:nvPr/>
      </p:nvGrpSpPr>
      <p:grpSpPr>
        <a:xfrm>
          <a:off x="0" y="0"/>
          <a:ext cx="0" cy="0"/>
          <a:chOff x="0" y="0"/>
          <a:chExt cx="0" cy="0"/>
        </a:xfrm>
      </p:grpSpPr>
      <p:sp>
        <p:nvSpPr>
          <p:cNvPr id="263" name="Google Shape;263;p15"/>
          <p:cNvSpPr txBox="1"/>
          <p:nvPr>
            <p:ph idx="1" type="subTitle"/>
          </p:nvPr>
        </p:nvSpPr>
        <p:spPr>
          <a:xfrm>
            <a:off x="4535100" y="2395275"/>
            <a:ext cx="3893700" cy="17532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AutoNum type="arabicPeriod"/>
              <a:defRPr/>
            </a:lvl1pPr>
            <a:lvl2pPr lvl="1" rtl="0">
              <a:lnSpc>
                <a:spcPct val="100000"/>
              </a:lnSpc>
              <a:spcBef>
                <a:spcPts val="0"/>
              </a:spcBef>
              <a:spcAft>
                <a:spcPts val="0"/>
              </a:spcAft>
              <a:buSzPts val="1600"/>
              <a:buAutoNum type="alphaLcPeriod"/>
              <a:defRPr sz="1600"/>
            </a:lvl2pPr>
            <a:lvl3pPr lvl="2" rtl="0">
              <a:lnSpc>
                <a:spcPct val="100000"/>
              </a:lnSpc>
              <a:spcBef>
                <a:spcPts val="0"/>
              </a:spcBef>
              <a:spcAft>
                <a:spcPts val="0"/>
              </a:spcAft>
              <a:buSzPts val="1600"/>
              <a:buAutoNum type="romanLcPeriod"/>
              <a:defRPr sz="1600"/>
            </a:lvl3pPr>
            <a:lvl4pPr lvl="3" rtl="0">
              <a:lnSpc>
                <a:spcPct val="100000"/>
              </a:lnSpc>
              <a:spcBef>
                <a:spcPts val="0"/>
              </a:spcBef>
              <a:spcAft>
                <a:spcPts val="0"/>
              </a:spcAft>
              <a:buSzPts val="1600"/>
              <a:buAutoNum type="arabicPeriod"/>
              <a:defRPr sz="1600"/>
            </a:lvl4pPr>
            <a:lvl5pPr lvl="4" rtl="0">
              <a:lnSpc>
                <a:spcPct val="100000"/>
              </a:lnSpc>
              <a:spcBef>
                <a:spcPts val="0"/>
              </a:spcBef>
              <a:spcAft>
                <a:spcPts val="0"/>
              </a:spcAft>
              <a:buSzPts val="1600"/>
              <a:buAutoNum type="alphaLcPeriod"/>
              <a:defRPr sz="1600"/>
            </a:lvl5pPr>
            <a:lvl6pPr lvl="5" rtl="0">
              <a:lnSpc>
                <a:spcPct val="100000"/>
              </a:lnSpc>
              <a:spcBef>
                <a:spcPts val="0"/>
              </a:spcBef>
              <a:spcAft>
                <a:spcPts val="0"/>
              </a:spcAft>
              <a:buSzPts val="1600"/>
              <a:buAutoNum type="romanLcPeriod"/>
              <a:defRPr sz="1600"/>
            </a:lvl6pPr>
            <a:lvl7pPr lvl="6" rtl="0">
              <a:lnSpc>
                <a:spcPct val="100000"/>
              </a:lnSpc>
              <a:spcBef>
                <a:spcPts val="0"/>
              </a:spcBef>
              <a:spcAft>
                <a:spcPts val="0"/>
              </a:spcAft>
              <a:buSzPts val="1600"/>
              <a:buAutoNum type="arabicPeriod"/>
              <a:defRPr sz="1600"/>
            </a:lvl7pPr>
            <a:lvl8pPr lvl="7" rtl="0">
              <a:lnSpc>
                <a:spcPct val="100000"/>
              </a:lnSpc>
              <a:spcBef>
                <a:spcPts val="0"/>
              </a:spcBef>
              <a:spcAft>
                <a:spcPts val="0"/>
              </a:spcAft>
              <a:buSzPts val="1600"/>
              <a:buAutoNum type="alphaLcPeriod"/>
              <a:defRPr sz="1600"/>
            </a:lvl8pPr>
            <a:lvl9pPr lvl="8" rtl="0">
              <a:lnSpc>
                <a:spcPct val="100000"/>
              </a:lnSpc>
              <a:spcBef>
                <a:spcPts val="0"/>
              </a:spcBef>
              <a:spcAft>
                <a:spcPts val="0"/>
              </a:spcAft>
              <a:buSzPts val="1600"/>
              <a:buAutoNum type="romanLcPeriod"/>
              <a:defRPr sz="1600"/>
            </a:lvl9pPr>
          </a:lstStyle>
          <a:p/>
        </p:txBody>
      </p:sp>
      <p:sp>
        <p:nvSpPr>
          <p:cNvPr id="264" name="Google Shape;264;p15"/>
          <p:cNvSpPr txBox="1"/>
          <p:nvPr>
            <p:ph type="title"/>
          </p:nvPr>
        </p:nvSpPr>
        <p:spPr>
          <a:xfrm>
            <a:off x="4535125" y="1010949"/>
            <a:ext cx="3893700" cy="1035000"/>
          </a:xfrm>
          <a:prstGeom prst="rect">
            <a:avLst/>
          </a:prstGeom>
        </p:spPr>
        <p:txBody>
          <a:bodyPr anchorCtr="0" anchor="b"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65" name="Google Shape;265;p15"/>
          <p:cNvSpPr/>
          <p:nvPr/>
        </p:nvSpPr>
        <p:spPr>
          <a:xfrm>
            <a:off x="8545254" y="-1"/>
            <a:ext cx="770783" cy="1753326"/>
          </a:xfrm>
          <a:custGeom>
            <a:rect b="b" l="l" r="r" t="t"/>
            <a:pathLst>
              <a:path extrusionOk="0" h="76215" w="33505">
                <a:moveTo>
                  <a:pt x="5160" y="0"/>
                </a:moveTo>
                <a:cubicBezTo>
                  <a:pt x="3408" y="0"/>
                  <a:pt x="1698" y="49"/>
                  <a:pt x="66" y="190"/>
                </a:cubicBezTo>
                <a:cubicBezTo>
                  <a:pt x="1" y="26288"/>
                  <a:pt x="10350" y="52268"/>
                  <a:pt x="28343" y="71173"/>
                </a:cubicBezTo>
                <a:cubicBezTo>
                  <a:pt x="30002" y="72916"/>
                  <a:pt x="31725" y="74598"/>
                  <a:pt x="33505" y="76215"/>
                </a:cubicBezTo>
                <a:lnTo>
                  <a:pt x="33505" y="37613"/>
                </a:lnTo>
                <a:cubicBezTo>
                  <a:pt x="26809" y="26285"/>
                  <a:pt x="22991" y="13241"/>
                  <a:pt x="22752" y="78"/>
                </a:cubicBezTo>
                <a:cubicBezTo>
                  <a:pt x="21119" y="219"/>
                  <a:pt x="19409" y="268"/>
                  <a:pt x="17657" y="268"/>
                </a:cubicBezTo>
                <a:cubicBezTo>
                  <a:pt x="13567" y="268"/>
                  <a:pt x="9249" y="0"/>
                  <a:pt x="5160"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66" name="Google Shape;266;p15"/>
          <p:cNvGrpSpPr/>
          <p:nvPr/>
        </p:nvGrpSpPr>
        <p:grpSpPr>
          <a:xfrm>
            <a:off x="8295236" y="69038"/>
            <a:ext cx="1059191" cy="1468340"/>
            <a:chOff x="8334600" y="19775"/>
            <a:chExt cx="890600" cy="1234625"/>
          </a:xfrm>
        </p:grpSpPr>
        <p:sp>
          <p:nvSpPr>
            <p:cNvPr id="267" name="Google Shape;267;p15"/>
            <p:cNvSpPr/>
            <p:nvPr/>
          </p:nvSpPr>
          <p:spPr>
            <a:xfrm>
              <a:off x="8644275" y="138550"/>
              <a:ext cx="580925" cy="190425"/>
            </a:xfrm>
            <a:custGeom>
              <a:rect b="b" l="l" r="r" t="t"/>
              <a:pathLst>
                <a:path extrusionOk="0" h="7617" w="23237">
                  <a:moveTo>
                    <a:pt x="23237" y="0"/>
                  </a:moveTo>
                  <a:cubicBezTo>
                    <a:pt x="22755" y="183"/>
                    <a:pt x="22273" y="367"/>
                    <a:pt x="21796" y="555"/>
                  </a:cubicBezTo>
                  <a:cubicBezTo>
                    <a:pt x="19655" y="1404"/>
                    <a:pt x="17538" y="2309"/>
                    <a:pt x="15444" y="3267"/>
                  </a:cubicBezTo>
                  <a:cubicBezTo>
                    <a:pt x="13351" y="4226"/>
                    <a:pt x="11319" y="5304"/>
                    <a:pt x="9233" y="6272"/>
                  </a:cubicBezTo>
                  <a:cubicBezTo>
                    <a:pt x="7897" y="6892"/>
                    <a:pt x="6400" y="7447"/>
                    <a:pt x="4908" y="7447"/>
                  </a:cubicBezTo>
                  <a:cubicBezTo>
                    <a:pt x="4366" y="7447"/>
                    <a:pt x="3824" y="7373"/>
                    <a:pt x="3291" y="7203"/>
                  </a:cubicBezTo>
                  <a:lnTo>
                    <a:pt x="3291" y="7205"/>
                  </a:lnTo>
                  <a:cubicBezTo>
                    <a:pt x="1645" y="6677"/>
                    <a:pt x="126" y="5268"/>
                    <a:pt x="208" y="3428"/>
                  </a:cubicBezTo>
                  <a:cubicBezTo>
                    <a:pt x="210" y="3387"/>
                    <a:pt x="180" y="3366"/>
                    <a:pt x="149" y="3366"/>
                  </a:cubicBezTo>
                  <a:cubicBezTo>
                    <a:pt x="117" y="3366"/>
                    <a:pt x="85" y="3387"/>
                    <a:pt x="82" y="3428"/>
                  </a:cubicBezTo>
                  <a:cubicBezTo>
                    <a:pt x="0" y="5011"/>
                    <a:pt x="1079" y="6321"/>
                    <a:pt x="2428" y="7022"/>
                  </a:cubicBezTo>
                  <a:cubicBezTo>
                    <a:pt x="3237" y="7443"/>
                    <a:pt x="4098" y="7616"/>
                    <a:pt x="4967" y="7616"/>
                  </a:cubicBezTo>
                  <a:cubicBezTo>
                    <a:pt x="5908" y="7616"/>
                    <a:pt x="6858" y="7414"/>
                    <a:pt x="7765" y="7102"/>
                  </a:cubicBezTo>
                  <a:cubicBezTo>
                    <a:pt x="9857" y="6383"/>
                    <a:pt x="11806" y="5244"/>
                    <a:pt x="13803" y="4304"/>
                  </a:cubicBezTo>
                  <a:cubicBezTo>
                    <a:pt x="15917" y="3309"/>
                    <a:pt x="18054" y="2368"/>
                    <a:pt x="20217" y="1484"/>
                  </a:cubicBezTo>
                  <a:cubicBezTo>
                    <a:pt x="21212" y="1077"/>
                    <a:pt x="22220" y="675"/>
                    <a:pt x="23237" y="296"/>
                  </a:cubicBezTo>
                  <a:lnTo>
                    <a:pt x="23237" y="0"/>
                  </a:ln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15"/>
            <p:cNvSpPr/>
            <p:nvPr/>
          </p:nvSpPr>
          <p:spPr>
            <a:xfrm>
              <a:off x="9070075" y="842550"/>
              <a:ext cx="155125" cy="170850"/>
            </a:xfrm>
            <a:custGeom>
              <a:rect b="b" l="l" r="r" t="t"/>
              <a:pathLst>
                <a:path extrusionOk="0" h="6834" w="6205">
                  <a:moveTo>
                    <a:pt x="5541" y="0"/>
                  </a:moveTo>
                  <a:cubicBezTo>
                    <a:pt x="5422" y="0"/>
                    <a:pt x="5302" y="2"/>
                    <a:pt x="5182" y="7"/>
                  </a:cubicBezTo>
                  <a:cubicBezTo>
                    <a:pt x="3499" y="62"/>
                    <a:pt x="1692" y="611"/>
                    <a:pt x="811" y="2155"/>
                  </a:cubicBezTo>
                  <a:cubicBezTo>
                    <a:pt x="143" y="3327"/>
                    <a:pt x="0" y="5014"/>
                    <a:pt x="1032" y="6029"/>
                  </a:cubicBezTo>
                  <a:cubicBezTo>
                    <a:pt x="1696" y="6681"/>
                    <a:pt x="2532" y="6833"/>
                    <a:pt x="3407" y="6833"/>
                  </a:cubicBezTo>
                  <a:cubicBezTo>
                    <a:pt x="4166" y="6833"/>
                    <a:pt x="4955" y="6719"/>
                    <a:pt x="5687" y="6719"/>
                  </a:cubicBezTo>
                  <a:cubicBezTo>
                    <a:pt x="5836" y="6719"/>
                    <a:pt x="5983" y="6724"/>
                    <a:pt x="6126" y="6735"/>
                  </a:cubicBezTo>
                  <a:cubicBezTo>
                    <a:pt x="6153" y="6737"/>
                    <a:pt x="6177" y="6746"/>
                    <a:pt x="6205" y="6748"/>
                  </a:cubicBezTo>
                  <a:lnTo>
                    <a:pt x="6205" y="6304"/>
                  </a:lnTo>
                  <a:cubicBezTo>
                    <a:pt x="6013" y="6287"/>
                    <a:pt x="5821" y="6280"/>
                    <a:pt x="5629" y="6280"/>
                  </a:cubicBezTo>
                  <a:cubicBezTo>
                    <a:pt x="4922" y="6280"/>
                    <a:pt x="4215" y="6374"/>
                    <a:pt x="3509" y="6383"/>
                  </a:cubicBezTo>
                  <a:cubicBezTo>
                    <a:pt x="3485" y="6383"/>
                    <a:pt x="3461" y="6383"/>
                    <a:pt x="3438" y="6383"/>
                  </a:cubicBezTo>
                  <a:cubicBezTo>
                    <a:pt x="2530" y="6383"/>
                    <a:pt x="1555" y="6173"/>
                    <a:pt x="1050" y="5340"/>
                  </a:cubicBezTo>
                  <a:cubicBezTo>
                    <a:pt x="665" y="4707"/>
                    <a:pt x="656" y="3913"/>
                    <a:pt x="847" y="3214"/>
                  </a:cubicBezTo>
                  <a:cubicBezTo>
                    <a:pt x="1369" y="1308"/>
                    <a:pt x="3226" y="536"/>
                    <a:pt x="5056" y="448"/>
                  </a:cubicBezTo>
                  <a:cubicBezTo>
                    <a:pt x="5222" y="441"/>
                    <a:pt x="5388" y="437"/>
                    <a:pt x="5555" y="437"/>
                  </a:cubicBezTo>
                  <a:cubicBezTo>
                    <a:pt x="5771" y="437"/>
                    <a:pt x="5988" y="443"/>
                    <a:pt x="6205" y="452"/>
                  </a:cubicBezTo>
                  <a:lnTo>
                    <a:pt x="6205" y="18"/>
                  </a:lnTo>
                  <a:cubicBezTo>
                    <a:pt x="5983" y="7"/>
                    <a:pt x="5762" y="0"/>
                    <a:pt x="5541"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 name="Google Shape;269;p15"/>
            <p:cNvSpPr/>
            <p:nvPr/>
          </p:nvSpPr>
          <p:spPr>
            <a:xfrm>
              <a:off x="9132575" y="264675"/>
              <a:ext cx="92625" cy="144300"/>
            </a:xfrm>
            <a:custGeom>
              <a:rect b="b" l="l" r="r" t="t"/>
              <a:pathLst>
                <a:path extrusionOk="0" h="5772" w="3705">
                  <a:moveTo>
                    <a:pt x="3705" y="0"/>
                  </a:moveTo>
                  <a:cubicBezTo>
                    <a:pt x="2817" y="305"/>
                    <a:pt x="1965" y="694"/>
                    <a:pt x="1277" y="1300"/>
                  </a:cubicBezTo>
                  <a:cubicBezTo>
                    <a:pt x="171" y="2275"/>
                    <a:pt x="1" y="3881"/>
                    <a:pt x="1138" y="4909"/>
                  </a:cubicBezTo>
                  <a:cubicBezTo>
                    <a:pt x="1815" y="5520"/>
                    <a:pt x="2632" y="5771"/>
                    <a:pt x="3466" y="5771"/>
                  </a:cubicBezTo>
                  <a:cubicBezTo>
                    <a:pt x="3546" y="5771"/>
                    <a:pt x="3625" y="5769"/>
                    <a:pt x="3705" y="5765"/>
                  </a:cubicBezTo>
                  <a:lnTo>
                    <a:pt x="3705" y="5438"/>
                  </a:lnTo>
                  <a:cubicBezTo>
                    <a:pt x="3623" y="5444"/>
                    <a:pt x="3542" y="5447"/>
                    <a:pt x="3460" y="5447"/>
                  </a:cubicBezTo>
                  <a:cubicBezTo>
                    <a:pt x="2940" y="5447"/>
                    <a:pt x="2415" y="5327"/>
                    <a:pt x="1896" y="5035"/>
                  </a:cubicBezTo>
                  <a:cubicBezTo>
                    <a:pt x="1171" y="4627"/>
                    <a:pt x="609" y="3916"/>
                    <a:pt x="678" y="3049"/>
                  </a:cubicBezTo>
                  <a:cubicBezTo>
                    <a:pt x="744" y="2203"/>
                    <a:pt x="1364" y="1572"/>
                    <a:pt x="2049" y="1139"/>
                  </a:cubicBezTo>
                  <a:cubicBezTo>
                    <a:pt x="2567" y="811"/>
                    <a:pt x="3130" y="579"/>
                    <a:pt x="3705" y="378"/>
                  </a:cubicBezTo>
                  <a:lnTo>
                    <a:pt x="3705" y="0"/>
                  </a:ln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15"/>
            <p:cNvSpPr/>
            <p:nvPr/>
          </p:nvSpPr>
          <p:spPr>
            <a:xfrm>
              <a:off x="8334600" y="19775"/>
              <a:ext cx="890600" cy="895325"/>
            </a:xfrm>
            <a:custGeom>
              <a:rect b="b" l="l" r="r" t="t"/>
              <a:pathLst>
                <a:path extrusionOk="0" h="35813" w="35624">
                  <a:moveTo>
                    <a:pt x="10049" y="1"/>
                  </a:moveTo>
                  <a:cubicBezTo>
                    <a:pt x="9154" y="1"/>
                    <a:pt x="8267" y="126"/>
                    <a:pt x="7431" y="465"/>
                  </a:cubicBezTo>
                  <a:cubicBezTo>
                    <a:pt x="5599" y="1208"/>
                    <a:pt x="4533" y="2917"/>
                    <a:pt x="3691" y="4620"/>
                  </a:cubicBezTo>
                  <a:cubicBezTo>
                    <a:pt x="1813" y="8418"/>
                    <a:pt x="1085" y="12640"/>
                    <a:pt x="623" y="16817"/>
                  </a:cubicBezTo>
                  <a:cubicBezTo>
                    <a:pt x="393" y="18914"/>
                    <a:pt x="157" y="21028"/>
                    <a:pt x="77" y="23138"/>
                  </a:cubicBezTo>
                  <a:cubicBezTo>
                    <a:pt x="0" y="25193"/>
                    <a:pt x="159" y="27296"/>
                    <a:pt x="1023" y="29190"/>
                  </a:cubicBezTo>
                  <a:cubicBezTo>
                    <a:pt x="2333" y="32067"/>
                    <a:pt x="5066" y="33925"/>
                    <a:pt x="7999" y="34880"/>
                  </a:cubicBezTo>
                  <a:cubicBezTo>
                    <a:pt x="9934" y="35511"/>
                    <a:pt x="12000" y="35812"/>
                    <a:pt x="14060" y="35812"/>
                  </a:cubicBezTo>
                  <a:cubicBezTo>
                    <a:pt x="15433" y="35812"/>
                    <a:pt x="16802" y="35679"/>
                    <a:pt x="18130" y="35420"/>
                  </a:cubicBezTo>
                  <a:lnTo>
                    <a:pt x="18130" y="35418"/>
                  </a:lnTo>
                  <a:cubicBezTo>
                    <a:pt x="20044" y="35046"/>
                    <a:pt x="21966" y="34289"/>
                    <a:pt x="23304" y="32819"/>
                  </a:cubicBezTo>
                  <a:cubicBezTo>
                    <a:pt x="24478" y="31529"/>
                    <a:pt x="25177" y="29765"/>
                    <a:pt x="24812" y="28019"/>
                  </a:cubicBezTo>
                  <a:cubicBezTo>
                    <a:pt x="24453" y="26283"/>
                    <a:pt x="22952" y="24472"/>
                    <a:pt x="23934" y="22678"/>
                  </a:cubicBezTo>
                  <a:cubicBezTo>
                    <a:pt x="24267" y="22069"/>
                    <a:pt x="24703" y="21836"/>
                    <a:pt x="25178" y="21836"/>
                  </a:cubicBezTo>
                  <a:cubicBezTo>
                    <a:pt x="26344" y="21836"/>
                    <a:pt x="27749" y="23240"/>
                    <a:pt x="28468" y="23975"/>
                  </a:cubicBezTo>
                  <a:cubicBezTo>
                    <a:pt x="29647" y="25180"/>
                    <a:pt x="30845" y="26507"/>
                    <a:pt x="32550" y="26918"/>
                  </a:cubicBezTo>
                  <a:cubicBezTo>
                    <a:pt x="32972" y="27020"/>
                    <a:pt x="33397" y="27063"/>
                    <a:pt x="33821" y="27063"/>
                  </a:cubicBezTo>
                  <a:cubicBezTo>
                    <a:pt x="34425" y="27063"/>
                    <a:pt x="35028" y="26976"/>
                    <a:pt x="35624" y="26845"/>
                  </a:cubicBezTo>
                  <a:lnTo>
                    <a:pt x="35624" y="26452"/>
                  </a:lnTo>
                  <a:cubicBezTo>
                    <a:pt x="35414" y="26500"/>
                    <a:pt x="35202" y="26544"/>
                    <a:pt x="34988" y="26578"/>
                  </a:cubicBezTo>
                  <a:cubicBezTo>
                    <a:pt x="34617" y="26640"/>
                    <a:pt x="34241" y="26675"/>
                    <a:pt x="33865" y="26675"/>
                  </a:cubicBezTo>
                  <a:cubicBezTo>
                    <a:pt x="33307" y="26675"/>
                    <a:pt x="32751" y="26597"/>
                    <a:pt x="32217" y="26410"/>
                  </a:cubicBezTo>
                  <a:cubicBezTo>
                    <a:pt x="31381" y="26117"/>
                    <a:pt x="30668" y="25567"/>
                    <a:pt x="30027" y="24967"/>
                  </a:cubicBezTo>
                  <a:cubicBezTo>
                    <a:pt x="28786" y="23800"/>
                    <a:pt x="27654" y="22157"/>
                    <a:pt x="25995" y="21555"/>
                  </a:cubicBezTo>
                  <a:cubicBezTo>
                    <a:pt x="25738" y="21462"/>
                    <a:pt x="25494" y="21419"/>
                    <a:pt x="25265" y="21419"/>
                  </a:cubicBezTo>
                  <a:cubicBezTo>
                    <a:pt x="24016" y="21419"/>
                    <a:pt x="23220" y="22692"/>
                    <a:pt x="23195" y="23977"/>
                  </a:cubicBezTo>
                  <a:cubicBezTo>
                    <a:pt x="23177" y="24912"/>
                    <a:pt x="23580" y="25788"/>
                    <a:pt x="23923" y="26633"/>
                  </a:cubicBezTo>
                  <a:cubicBezTo>
                    <a:pt x="24314" y="27593"/>
                    <a:pt x="24617" y="28559"/>
                    <a:pt x="24467" y="29605"/>
                  </a:cubicBezTo>
                  <a:cubicBezTo>
                    <a:pt x="24186" y="31580"/>
                    <a:pt x="22718" y="33181"/>
                    <a:pt x="20994" y="34068"/>
                  </a:cubicBezTo>
                  <a:cubicBezTo>
                    <a:pt x="19172" y="35004"/>
                    <a:pt x="17047" y="35303"/>
                    <a:pt x="15023" y="35397"/>
                  </a:cubicBezTo>
                  <a:cubicBezTo>
                    <a:pt x="14689" y="35412"/>
                    <a:pt x="14354" y="35420"/>
                    <a:pt x="14019" y="35420"/>
                  </a:cubicBezTo>
                  <a:cubicBezTo>
                    <a:pt x="12667" y="35420"/>
                    <a:pt x="11313" y="35293"/>
                    <a:pt x="9987" y="35022"/>
                  </a:cubicBezTo>
                  <a:cubicBezTo>
                    <a:pt x="6845" y="34380"/>
                    <a:pt x="3668" y="32874"/>
                    <a:pt x="1912" y="30076"/>
                  </a:cubicBezTo>
                  <a:cubicBezTo>
                    <a:pt x="816" y="28329"/>
                    <a:pt x="455" y="26286"/>
                    <a:pt x="442" y="24249"/>
                  </a:cubicBezTo>
                  <a:cubicBezTo>
                    <a:pt x="428" y="22088"/>
                    <a:pt x="700" y="19920"/>
                    <a:pt x="924" y="17773"/>
                  </a:cubicBezTo>
                  <a:cubicBezTo>
                    <a:pt x="1373" y="13494"/>
                    <a:pt x="2032" y="9128"/>
                    <a:pt x="3890" y="5206"/>
                  </a:cubicBezTo>
                  <a:cubicBezTo>
                    <a:pt x="4755" y="3380"/>
                    <a:pt x="5862" y="1442"/>
                    <a:pt x="7888" y="755"/>
                  </a:cubicBezTo>
                  <a:cubicBezTo>
                    <a:pt x="8613" y="509"/>
                    <a:pt x="9368" y="415"/>
                    <a:pt x="10129" y="415"/>
                  </a:cubicBezTo>
                  <a:cubicBezTo>
                    <a:pt x="11377" y="415"/>
                    <a:pt x="12644" y="668"/>
                    <a:pt x="13836" y="923"/>
                  </a:cubicBezTo>
                  <a:cubicBezTo>
                    <a:pt x="15625" y="1305"/>
                    <a:pt x="17889" y="1754"/>
                    <a:pt x="18832" y="3523"/>
                  </a:cubicBezTo>
                  <a:cubicBezTo>
                    <a:pt x="19561" y="4886"/>
                    <a:pt x="19250" y="7011"/>
                    <a:pt x="17425" y="7195"/>
                  </a:cubicBezTo>
                  <a:cubicBezTo>
                    <a:pt x="17339" y="7204"/>
                    <a:pt x="17254" y="7208"/>
                    <a:pt x="17168" y="7208"/>
                  </a:cubicBezTo>
                  <a:cubicBezTo>
                    <a:pt x="15931" y="7208"/>
                    <a:pt x="14714" y="6346"/>
                    <a:pt x="13676" y="5788"/>
                  </a:cubicBezTo>
                  <a:cubicBezTo>
                    <a:pt x="12696" y="5261"/>
                    <a:pt x="11602" y="4706"/>
                    <a:pt x="10467" y="4706"/>
                  </a:cubicBezTo>
                  <a:cubicBezTo>
                    <a:pt x="10268" y="4706"/>
                    <a:pt x="10068" y="4723"/>
                    <a:pt x="9866" y="4760"/>
                  </a:cubicBezTo>
                  <a:cubicBezTo>
                    <a:pt x="8320" y="5049"/>
                    <a:pt x="7484" y="6481"/>
                    <a:pt x="7064" y="7874"/>
                  </a:cubicBezTo>
                  <a:cubicBezTo>
                    <a:pt x="6816" y="8696"/>
                    <a:pt x="6694" y="9544"/>
                    <a:pt x="6579" y="10393"/>
                  </a:cubicBezTo>
                  <a:cubicBezTo>
                    <a:pt x="6415" y="11616"/>
                    <a:pt x="6249" y="12837"/>
                    <a:pt x="6082" y="14058"/>
                  </a:cubicBezTo>
                  <a:cubicBezTo>
                    <a:pt x="5759" y="16451"/>
                    <a:pt x="5433" y="18844"/>
                    <a:pt x="5110" y="21237"/>
                  </a:cubicBezTo>
                  <a:cubicBezTo>
                    <a:pt x="4856" y="23112"/>
                    <a:pt x="4682" y="25149"/>
                    <a:pt x="5942" y="26723"/>
                  </a:cubicBezTo>
                  <a:cubicBezTo>
                    <a:pt x="6968" y="28000"/>
                    <a:pt x="8590" y="28628"/>
                    <a:pt x="10146" y="28975"/>
                  </a:cubicBezTo>
                  <a:cubicBezTo>
                    <a:pt x="11185" y="29208"/>
                    <a:pt x="12324" y="29395"/>
                    <a:pt x="13443" y="29395"/>
                  </a:cubicBezTo>
                  <a:cubicBezTo>
                    <a:pt x="14228" y="29395"/>
                    <a:pt x="15003" y="29303"/>
                    <a:pt x="15727" y="29070"/>
                  </a:cubicBezTo>
                  <a:cubicBezTo>
                    <a:pt x="17237" y="28584"/>
                    <a:pt x="18517" y="27243"/>
                    <a:pt x="18491" y="25580"/>
                  </a:cubicBezTo>
                  <a:cubicBezTo>
                    <a:pt x="18467" y="24101"/>
                    <a:pt x="17261" y="23214"/>
                    <a:pt x="15903" y="23021"/>
                  </a:cubicBezTo>
                  <a:cubicBezTo>
                    <a:pt x="15516" y="22966"/>
                    <a:pt x="15126" y="22949"/>
                    <a:pt x="14735" y="22949"/>
                  </a:cubicBezTo>
                  <a:cubicBezTo>
                    <a:pt x="14134" y="22949"/>
                    <a:pt x="13531" y="22989"/>
                    <a:pt x="12931" y="22989"/>
                  </a:cubicBezTo>
                  <a:cubicBezTo>
                    <a:pt x="12438" y="22989"/>
                    <a:pt x="11947" y="22962"/>
                    <a:pt x="11462" y="22866"/>
                  </a:cubicBezTo>
                  <a:cubicBezTo>
                    <a:pt x="10750" y="22725"/>
                    <a:pt x="10054" y="22413"/>
                    <a:pt x="9629" y="21800"/>
                  </a:cubicBezTo>
                  <a:cubicBezTo>
                    <a:pt x="9149" y="21108"/>
                    <a:pt x="9136" y="20204"/>
                    <a:pt x="9375" y="19421"/>
                  </a:cubicBezTo>
                  <a:cubicBezTo>
                    <a:pt x="9970" y="17481"/>
                    <a:pt x="11940" y="16698"/>
                    <a:pt x="13809" y="16550"/>
                  </a:cubicBezTo>
                  <a:cubicBezTo>
                    <a:pt x="14117" y="16526"/>
                    <a:pt x="14424" y="16516"/>
                    <a:pt x="14731" y="16516"/>
                  </a:cubicBezTo>
                  <a:cubicBezTo>
                    <a:pt x="16104" y="16516"/>
                    <a:pt x="17475" y="16713"/>
                    <a:pt x="18846" y="16713"/>
                  </a:cubicBezTo>
                  <a:cubicBezTo>
                    <a:pt x="19323" y="16713"/>
                    <a:pt x="19800" y="16689"/>
                    <a:pt x="20276" y="16625"/>
                  </a:cubicBezTo>
                  <a:cubicBezTo>
                    <a:pt x="21329" y="16482"/>
                    <a:pt x="22291" y="16081"/>
                    <a:pt x="23279" y="15710"/>
                  </a:cubicBezTo>
                  <a:cubicBezTo>
                    <a:pt x="24028" y="15428"/>
                    <a:pt x="24815" y="15175"/>
                    <a:pt x="25616" y="15175"/>
                  </a:cubicBezTo>
                  <a:cubicBezTo>
                    <a:pt x="25849" y="15175"/>
                    <a:pt x="26083" y="15197"/>
                    <a:pt x="26318" y="15245"/>
                  </a:cubicBezTo>
                  <a:cubicBezTo>
                    <a:pt x="27817" y="15553"/>
                    <a:pt x="28917" y="16743"/>
                    <a:pt x="29916" y="17817"/>
                  </a:cubicBezTo>
                  <a:cubicBezTo>
                    <a:pt x="30931" y="18910"/>
                    <a:pt x="31967" y="20093"/>
                    <a:pt x="33367" y="20695"/>
                  </a:cubicBezTo>
                  <a:cubicBezTo>
                    <a:pt x="34065" y="20997"/>
                    <a:pt x="34792" y="21112"/>
                    <a:pt x="35522" y="21112"/>
                  </a:cubicBezTo>
                  <a:cubicBezTo>
                    <a:pt x="35556" y="21112"/>
                    <a:pt x="35590" y="21112"/>
                    <a:pt x="35624" y="21112"/>
                  </a:cubicBezTo>
                  <a:lnTo>
                    <a:pt x="35624" y="20734"/>
                  </a:lnTo>
                  <a:cubicBezTo>
                    <a:pt x="34464" y="20734"/>
                    <a:pt x="33355" y="20422"/>
                    <a:pt x="32365" y="19679"/>
                  </a:cubicBezTo>
                  <a:cubicBezTo>
                    <a:pt x="31130" y="18753"/>
                    <a:pt x="30206" y="17488"/>
                    <a:pt x="29083" y="16439"/>
                  </a:cubicBezTo>
                  <a:cubicBezTo>
                    <a:pt x="28094" y="15512"/>
                    <a:pt x="26920" y="14803"/>
                    <a:pt x="25557" y="14803"/>
                  </a:cubicBezTo>
                  <a:cubicBezTo>
                    <a:pt x="25414" y="14803"/>
                    <a:pt x="25269" y="14811"/>
                    <a:pt x="25122" y="14827"/>
                  </a:cubicBezTo>
                  <a:cubicBezTo>
                    <a:pt x="24137" y="14933"/>
                    <a:pt x="23220" y="15336"/>
                    <a:pt x="22302" y="15683"/>
                  </a:cubicBezTo>
                  <a:cubicBezTo>
                    <a:pt x="21196" y="16103"/>
                    <a:pt x="20103" y="16327"/>
                    <a:pt x="18916" y="16331"/>
                  </a:cubicBezTo>
                  <a:cubicBezTo>
                    <a:pt x="18899" y="16331"/>
                    <a:pt x="18882" y="16331"/>
                    <a:pt x="18864" y="16331"/>
                  </a:cubicBezTo>
                  <a:cubicBezTo>
                    <a:pt x="17468" y="16331"/>
                    <a:pt x="16071" y="16133"/>
                    <a:pt x="14678" y="16133"/>
                  </a:cubicBezTo>
                  <a:cubicBezTo>
                    <a:pt x="14042" y="16133"/>
                    <a:pt x="13406" y="16174"/>
                    <a:pt x="12772" y="16294"/>
                  </a:cubicBezTo>
                  <a:cubicBezTo>
                    <a:pt x="11100" y="16612"/>
                    <a:pt x="9582" y="17545"/>
                    <a:pt x="9016" y="19217"/>
                  </a:cubicBezTo>
                  <a:cubicBezTo>
                    <a:pt x="8545" y="20610"/>
                    <a:pt x="8952" y="22187"/>
                    <a:pt x="10323" y="22875"/>
                  </a:cubicBezTo>
                  <a:cubicBezTo>
                    <a:pt x="11091" y="23261"/>
                    <a:pt x="11955" y="23341"/>
                    <a:pt x="12822" y="23341"/>
                  </a:cubicBezTo>
                  <a:cubicBezTo>
                    <a:pt x="13409" y="23341"/>
                    <a:pt x="13997" y="23304"/>
                    <a:pt x="14557" y="23302"/>
                  </a:cubicBezTo>
                  <a:cubicBezTo>
                    <a:pt x="14574" y="23302"/>
                    <a:pt x="14591" y="23302"/>
                    <a:pt x="14608" y="23302"/>
                  </a:cubicBezTo>
                  <a:cubicBezTo>
                    <a:pt x="15980" y="23302"/>
                    <a:pt x="17731" y="23530"/>
                    <a:pt x="18082" y="25140"/>
                  </a:cubicBezTo>
                  <a:cubicBezTo>
                    <a:pt x="18272" y="26011"/>
                    <a:pt x="17916" y="26947"/>
                    <a:pt x="17357" y="27613"/>
                  </a:cubicBezTo>
                  <a:cubicBezTo>
                    <a:pt x="16733" y="28354"/>
                    <a:pt x="15821" y="28740"/>
                    <a:pt x="14884" y="28906"/>
                  </a:cubicBezTo>
                  <a:cubicBezTo>
                    <a:pt x="14449" y="28981"/>
                    <a:pt x="14006" y="29012"/>
                    <a:pt x="13563" y="29012"/>
                  </a:cubicBezTo>
                  <a:cubicBezTo>
                    <a:pt x="12937" y="29012"/>
                    <a:pt x="12309" y="28952"/>
                    <a:pt x="11694" y="28875"/>
                  </a:cubicBezTo>
                  <a:cubicBezTo>
                    <a:pt x="10845" y="28769"/>
                    <a:pt x="10000" y="28603"/>
                    <a:pt x="9186" y="28334"/>
                  </a:cubicBezTo>
                  <a:cubicBezTo>
                    <a:pt x="7497" y="27778"/>
                    <a:pt x="5927" y="26701"/>
                    <a:pt x="5497" y="24879"/>
                  </a:cubicBezTo>
                  <a:cubicBezTo>
                    <a:pt x="5250" y="23837"/>
                    <a:pt x="5367" y="22751"/>
                    <a:pt x="5498" y="21701"/>
                  </a:cubicBezTo>
                  <a:cubicBezTo>
                    <a:pt x="5644" y="20547"/>
                    <a:pt x="5805" y="19396"/>
                    <a:pt x="5960" y="18242"/>
                  </a:cubicBezTo>
                  <a:cubicBezTo>
                    <a:pt x="6278" y="15849"/>
                    <a:pt x="6597" y="13454"/>
                    <a:pt x="6917" y="11061"/>
                  </a:cubicBezTo>
                  <a:cubicBezTo>
                    <a:pt x="7141" y="9384"/>
                    <a:pt x="7282" y="7354"/>
                    <a:pt x="8459" y="6021"/>
                  </a:cubicBezTo>
                  <a:cubicBezTo>
                    <a:pt x="9033" y="5373"/>
                    <a:pt x="9743" y="5126"/>
                    <a:pt x="10484" y="5126"/>
                  </a:cubicBezTo>
                  <a:cubicBezTo>
                    <a:pt x="11151" y="5126"/>
                    <a:pt x="11844" y="5327"/>
                    <a:pt x="12488" y="5616"/>
                  </a:cubicBezTo>
                  <a:cubicBezTo>
                    <a:pt x="13729" y="6175"/>
                    <a:pt x="14868" y="7002"/>
                    <a:pt x="16180" y="7396"/>
                  </a:cubicBezTo>
                  <a:cubicBezTo>
                    <a:pt x="16493" y="7490"/>
                    <a:pt x="16817" y="7539"/>
                    <a:pt x="17136" y="7539"/>
                  </a:cubicBezTo>
                  <a:cubicBezTo>
                    <a:pt x="18018" y="7539"/>
                    <a:pt x="18859" y="7161"/>
                    <a:pt x="19301" y="6297"/>
                  </a:cubicBezTo>
                  <a:cubicBezTo>
                    <a:pt x="20002" y="4924"/>
                    <a:pt x="19374" y="3172"/>
                    <a:pt x="18250" y="2234"/>
                  </a:cubicBezTo>
                  <a:cubicBezTo>
                    <a:pt x="16795" y="1020"/>
                    <a:pt x="14758" y="679"/>
                    <a:pt x="12951" y="330"/>
                  </a:cubicBezTo>
                  <a:cubicBezTo>
                    <a:pt x="12011" y="149"/>
                    <a:pt x="11025" y="1"/>
                    <a:pt x="10049"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15"/>
            <p:cNvSpPr/>
            <p:nvPr/>
          </p:nvSpPr>
          <p:spPr>
            <a:xfrm>
              <a:off x="8512525" y="1042725"/>
              <a:ext cx="712675" cy="211675"/>
            </a:xfrm>
            <a:custGeom>
              <a:rect b="b" l="l" r="r" t="t"/>
              <a:pathLst>
                <a:path extrusionOk="0" h="8467" w="28507">
                  <a:moveTo>
                    <a:pt x="12601" y="1"/>
                  </a:moveTo>
                  <a:cubicBezTo>
                    <a:pt x="11863" y="1"/>
                    <a:pt x="11116" y="116"/>
                    <a:pt x="10370" y="323"/>
                  </a:cubicBezTo>
                  <a:cubicBezTo>
                    <a:pt x="8519" y="840"/>
                    <a:pt x="6778" y="1796"/>
                    <a:pt x="4843" y="1986"/>
                  </a:cubicBezTo>
                  <a:cubicBezTo>
                    <a:pt x="4597" y="2010"/>
                    <a:pt x="4345" y="2024"/>
                    <a:pt x="4092" y="2024"/>
                  </a:cubicBezTo>
                  <a:cubicBezTo>
                    <a:pt x="2758" y="2024"/>
                    <a:pt x="1392" y="1650"/>
                    <a:pt x="599" y="502"/>
                  </a:cubicBezTo>
                  <a:cubicBezTo>
                    <a:pt x="540" y="418"/>
                    <a:pt x="458" y="383"/>
                    <a:pt x="376" y="383"/>
                  </a:cubicBezTo>
                  <a:cubicBezTo>
                    <a:pt x="186" y="383"/>
                    <a:pt x="1" y="573"/>
                    <a:pt x="137" y="770"/>
                  </a:cubicBezTo>
                  <a:cubicBezTo>
                    <a:pt x="1028" y="2060"/>
                    <a:pt x="2540" y="2543"/>
                    <a:pt x="4050" y="2543"/>
                  </a:cubicBezTo>
                  <a:cubicBezTo>
                    <a:pt x="4100" y="2543"/>
                    <a:pt x="4150" y="2542"/>
                    <a:pt x="4200" y="2541"/>
                  </a:cubicBezTo>
                  <a:cubicBezTo>
                    <a:pt x="6150" y="2499"/>
                    <a:pt x="7889" y="1672"/>
                    <a:pt x="9706" y="1063"/>
                  </a:cubicBezTo>
                  <a:cubicBezTo>
                    <a:pt x="10663" y="742"/>
                    <a:pt x="11654" y="481"/>
                    <a:pt x="12668" y="481"/>
                  </a:cubicBezTo>
                  <a:cubicBezTo>
                    <a:pt x="12781" y="481"/>
                    <a:pt x="12894" y="484"/>
                    <a:pt x="13008" y="491"/>
                  </a:cubicBezTo>
                  <a:cubicBezTo>
                    <a:pt x="13840" y="540"/>
                    <a:pt x="14647" y="796"/>
                    <a:pt x="15379" y="1188"/>
                  </a:cubicBezTo>
                  <a:cubicBezTo>
                    <a:pt x="16830" y="1966"/>
                    <a:pt x="17989" y="3182"/>
                    <a:pt x="19157" y="4317"/>
                  </a:cubicBezTo>
                  <a:cubicBezTo>
                    <a:pt x="20360" y="5485"/>
                    <a:pt x="21620" y="6654"/>
                    <a:pt x="23171" y="7338"/>
                  </a:cubicBezTo>
                  <a:cubicBezTo>
                    <a:pt x="24850" y="8079"/>
                    <a:pt x="26690" y="8289"/>
                    <a:pt x="28507" y="8466"/>
                  </a:cubicBezTo>
                  <a:lnTo>
                    <a:pt x="28507" y="7977"/>
                  </a:lnTo>
                  <a:cubicBezTo>
                    <a:pt x="26751" y="7811"/>
                    <a:pt x="24967" y="7599"/>
                    <a:pt x="23361" y="6878"/>
                  </a:cubicBezTo>
                  <a:cubicBezTo>
                    <a:pt x="21806" y="6181"/>
                    <a:pt x="20563" y="4987"/>
                    <a:pt x="19360" y="3811"/>
                  </a:cubicBezTo>
                  <a:cubicBezTo>
                    <a:pt x="18214" y="2694"/>
                    <a:pt x="17058" y="1515"/>
                    <a:pt x="15634" y="750"/>
                  </a:cubicBezTo>
                  <a:cubicBezTo>
                    <a:pt x="14662" y="229"/>
                    <a:pt x="13641" y="1"/>
                    <a:pt x="12601"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72" name="Google Shape;272;p15"/>
          <p:cNvGrpSpPr/>
          <p:nvPr/>
        </p:nvGrpSpPr>
        <p:grpSpPr>
          <a:xfrm>
            <a:off x="3577259" y="-173424"/>
            <a:ext cx="957867" cy="708306"/>
            <a:chOff x="7748984" y="4292638"/>
            <a:chExt cx="957867" cy="708306"/>
          </a:xfrm>
        </p:grpSpPr>
        <p:sp>
          <p:nvSpPr>
            <p:cNvPr id="273" name="Google Shape;273;p15"/>
            <p:cNvSpPr/>
            <p:nvPr/>
          </p:nvSpPr>
          <p:spPr>
            <a:xfrm rot="1082015">
              <a:off x="7809074" y="4354551"/>
              <a:ext cx="473505" cy="463381"/>
            </a:xfrm>
            <a:custGeom>
              <a:rect b="b" l="l" r="r" t="t"/>
              <a:pathLst>
                <a:path extrusionOk="0" h="14822" w="15147">
                  <a:moveTo>
                    <a:pt x="4754" y="0"/>
                  </a:moveTo>
                  <a:cubicBezTo>
                    <a:pt x="4402" y="0"/>
                    <a:pt x="4093" y="292"/>
                    <a:pt x="3881" y="1058"/>
                  </a:cubicBezTo>
                  <a:lnTo>
                    <a:pt x="3881" y="1059"/>
                  </a:lnTo>
                  <a:cubicBezTo>
                    <a:pt x="3574" y="2164"/>
                    <a:pt x="3837" y="3332"/>
                    <a:pt x="3963" y="4471"/>
                  </a:cubicBezTo>
                  <a:cubicBezTo>
                    <a:pt x="4091" y="5610"/>
                    <a:pt x="4036" y="6886"/>
                    <a:pt x="3255" y="7726"/>
                  </a:cubicBezTo>
                  <a:cubicBezTo>
                    <a:pt x="2673" y="8352"/>
                    <a:pt x="1795" y="8609"/>
                    <a:pt x="1116" y="9131"/>
                  </a:cubicBezTo>
                  <a:cubicBezTo>
                    <a:pt x="437" y="9653"/>
                    <a:pt x="0" y="10739"/>
                    <a:pt x="616" y="11336"/>
                  </a:cubicBezTo>
                  <a:cubicBezTo>
                    <a:pt x="842" y="11556"/>
                    <a:pt x="1154" y="11644"/>
                    <a:pt x="1474" y="11644"/>
                  </a:cubicBezTo>
                  <a:cubicBezTo>
                    <a:pt x="1669" y="11644"/>
                    <a:pt x="1868" y="11611"/>
                    <a:pt x="2052" y="11555"/>
                  </a:cubicBezTo>
                  <a:cubicBezTo>
                    <a:pt x="2539" y="11405"/>
                    <a:pt x="2976" y="11126"/>
                    <a:pt x="3456" y="10956"/>
                  </a:cubicBezTo>
                  <a:cubicBezTo>
                    <a:pt x="3830" y="10824"/>
                    <a:pt x="4220" y="10763"/>
                    <a:pt x="4613" y="10763"/>
                  </a:cubicBezTo>
                  <a:cubicBezTo>
                    <a:pt x="5460" y="10763"/>
                    <a:pt x="6320" y="11044"/>
                    <a:pt x="7052" y="11488"/>
                  </a:cubicBezTo>
                  <a:cubicBezTo>
                    <a:pt x="8123" y="12136"/>
                    <a:pt x="8965" y="13099"/>
                    <a:pt x="9740" y="14083"/>
                  </a:cubicBezTo>
                  <a:cubicBezTo>
                    <a:pt x="10018" y="14434"/>
                    <a:pt x="10433" y="14821"/>
                    <a:pt x="10832" y="14821"/>
                  </a:cubicBezTo>
                  <a:cubicBezTo>
                    <a:pt x="10939" y="14821"/>
                    <a:pt x="11046" y="14793"/>
                    <a:pt x="11148" y="14729"/>
                  </a:cubicBezTo>
                  <a:cubicBezTo>
                    <a:pt x="11307" y="14631"/>
                    <a:pt x="11405" y="14461"/>
                    <a:pt x="11478" y="14289"/>
                  </a:cubicBezTo>
                  <a:cubicBezTo>
                    <a:pt x="12232" y="12513"/>
                    <a:pt x="10657" y="10312"/>
                    <a:pt x="11569" y="8613"/>
                  </a:cubicBezTo>
                  <a:cubicBezTo>
                    <a:pt x="12066" y="7685"/>
                    <a:pt x="13137" y="7253"/>
                    <a:pt x="13928" y="6561"/>
                  </a:cubicBezTo>
                  <a:cubicBezTo>
                    <a:pt x="14718" y="5867"/>
                    <a:pt x="15147" y="4440"/>
                    <a:pt x="14271" y="3861"/>
                  </a:cubicBezTo>
                  <a:cubicBezTo>
                    <a:pt x="14038" y="3708"/>
                    <a:pt x="13768" y="3655"/>
                    <a:pt x="13489" y="3655"/>
                  </a:cubicBezTo>
                  <a:cubicBezTo>
                    <a:pt x="13186" y="3655"/>
                    <a:pt x="12871" y="3717"/>
                    <a:pt x="12575" y="3777"/>
                  </a:cubicBezTo>
                  <a:cubicBezTo>
                    <a:pt x="11915" y="3914"/>
                    <a:pt x="11205" y="4014"/>
                    <a:pt x="10512" y="4014"/>
                  </a:cubicBezTo>
                  <a:cubicBezTo>
                    <a:pt x="9352" y="4014"/>
                    <a:pt x="8245" y="3733"/>
                    <a:pt x="7519" y="2868"/>
                  </a:cubicBezTo>
                  <a:cubicBezTo>
                    <a:pt x="7108" y="2379"/>
                    <a:pt x="5758" y="0"/>
                    <a:pt x="4754"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15"/>
            <p:cNvSpPr/>
            <p:nvPr/>
          </p:nvSpPr>
          <p:spPr>
            <a:xfrm rot="1082015">
              <a:off x="8315817" y="4615964"/>
              <a:ext cx="346993" cy="339611"/>
            </a:xfrm>
            <a:custGeom>
              <a:rect b="b" l="l" r="r" t="t"/>
              <a:pathLst>
                <a:path extrusionOk="0" h="10863" w="11100">
                  <a:moveTo>
                    <a:pt x="3483" y="1"/>
                  </a:moveTo>
                  <a:cubicBezTo>
                    <a:pt x="3225" y="1"/>
                    <a:pt x="2998" y="214"/>
                    <a:pt x="2842" y="776"/>
                  </a:cubicBezTo>
                  <a:lnTo>
                    <a:pt x="2844" y="776"/>
                  </a:lnTo>
                  <a:cubicBezTo>
                    <a:pt x="2619" y="1586"/>
                    <a:pt x="2811" y="2442"/>
                    <a:pt x="2904" y="3278"/>
                  </a:cubicBezTo>
                  <a:cubicBezTo>
                    <a:pt x="2997" y="4112"/>
                    <a:pt x="2957" y="5047"/>
                    <a:pt x="2386" y="5662"/>
                  </a:cubicBezTo>
                  <a:cubicBezTo>
                    <a:pt x="1957" y="6122"/>
                    <a:pt x="1314" y="6310"/>
                    <a:pt x="816" y="6693"/>
                  </a:cubicBezTo>
                  <a:cubicBezTo>
                    <a:pt x="320" y="7075"/>
                    <a:pt x="0" y="7871"/>
                    <a:pt x="449" y="8309"/>
                  </a:cubicBezTo>
                  <a:cubicBezTo>
                    <a:pt x="615" y="8469"/>
                    <a:pt x="843" y="8534"/>
                    <a:pt x="1076" y="8534"/>
                  </a:cubicBezTo>
                  <a:cubicBezTo>
                    <a:pt x="1220" y="8534"/>
                    <a:pt x="1367" y="8509"/>
                    <a:pt x="1502" y="8468"/>
                  </a:cubicBezTo>
                  <a:cubicBezTo>
                    <a:pt x="1860" y="8360"/>
                    <a:pt x="2180" y="8154"/>
                    <a:pt x="2530" y="8029"/>
                  </a:cubicBezTo>
                  <a:cubicBezTo>
                    <a:pt x="2805" y="7932"/>
                    <a:pt x="3091" y="7888"/>
                    <a:pt x="3379" y="7888"/>
                  </a:cubicBezTo>
                  <a:cubicBezTo>
                    <a:pt x="4000" y="7888"/>
                    <a:pt x="4630" y="8094"/>
                    <a:pt x="5168" y="8418"/>
                  </a:cubicBezTo>
                  <a:cubicBezTo>
                    <a:pt x="5952" y="8895"/>
                    <a:pt x="6569" y="9601"/>
                    <a:pt x="7137" y="10320"/>
                  </a:cubicBezTo>
                  <a:cubicBezTo>
                    <a:pt x="7341" y="10579"/>
                    <a:pt x="7645" y="10863"/>
                    <a:pt x="7937" y="10863"/>
                  </a:cubicBezTo>
                  <a:cubicBezTo>
                    <a:pt x="8016" y="10863"/>
                    <a:pt x="8094" y="10842"/>
                    <a:pt x="8168" y="10795"/>
                  </a:cubicBezTo>
                  <a:cubicBezTo>
                    <a:pt x="8285" y="10724"/>
                    <a:pt x="8358" y="10598"/>
                    <a:pt x="8411" y="10472"/>
                  </a:cubicBezTo>
                  <a:cubicBezTo>
                    <a:pt x="8962" y="9170"/>
                    <a:pt x="7809" y="7557"/>
                    <a:pt x="8477" y="6312"/>
                  </a:cubicBezTo>
                  <a:cubicBezTo>
                    <a:pt x="8842" y="5633"/>
                    <a:pt x="9627" y="5317"/>
                    <a:pt x="10205" y="4808"/>
                  </a:cubicBezTo>
                  <a:cubicBezTo>
                    <a:pt x="10786" y="4300"/>
                    <a:pt x="11100" y="3254"/>
                    <a:pt x="10457" y="2831"/>
                  </a:cubicBezTo>
                  <a:cubicBezTo>
                    <a:pt x="10286" y="2718"/>
                    <a:pt x="10089" y="2679"/>
                    <a:pt x="9884" y="2679"/>
                  </a:cubicBezTo>
                  <a:cubicBezTo>
                    <a:pt x="9662" y="2679"/>
                    <a:pt x="9431" y="2724"/>
                    <a:pt x="9214" y="2769"/>
                  </a:cubicBezTo>
                  <a:cubicBezTo>
                    <a:pt x="8731" y="2869"/>
                    <a:pt x="8209" y="2943"/>
                    <a:pt x="7701" y="2943"/>
                  </a:cubicBezTo>
                  <a:cubicBezTo>
                    <a:pt x="6851" y="2943"/>
                    <a:pt x="6040" y="2737"/>
                    <a:pt x="5509" y="2103"/>
                  </a:cubicBezTo>
                  <a:cubicBezTo>
                    <a:pt x="5209" y="1744"/>
                    <a:pt x="4219" y="1"/>
                    <a:pt x="3483"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1">
  <p:cSld name="CUSTOM_1">
    <p:spTree>
      <p:nvGrpSpPr>
        <p:cNvPr id="275" name="Shape 275"/>
        <p:cNvGrpSpPr/>
        <p:nvPr/>
      </p:nvGrpSpPr>
      <p:grpSpPr>
        <a:xfrm>
          <a:off x="0" y="0"/>
          <a:ext cx="0" cy="0"/>
          <a:chOff x="0" y="0"/>
          <a:chExt cx="0" cy="0"/>
        </a:xfrm>
      </p:grpSpPr>
      <p:sp>
        <p:nvSpPr>
          <p:cNvPr id="276" name="Google Shape;276;p16"/>
          <p:cNvSpPr/>
          <p:nvPr>
            <p:ph idx="2" type="pic"/>
          </p:nvPr>
        </p:nvSpPr>
        <p:spPr>
          <a:xfrm>
            <a:off x="6472125" y="-3200"/>
            <a:ext cx="2671800" cy="5143500"/>
          </a:xfrm>
          <a:prstGeom prst="rect">
            <a:avLst/>
          </a:prstGeom>
          <a:noFill/>
          <a:ln>
            <a:noFill/>
          </a:ln>
        </p:spPr>
      </p:sp>
      <p:sp>
        <p:nvSpPr>
          <p:cNvPr id="277" name="Google Shape;277;p16"/>
          <p:cNvSpPr/>
          <p:nvPr>
            <p:ph idx="3" type="pic"/>
          </p:nvPr>
        </p:nvSpPr>
        <p:spPr>
          <a:xfrm>
            <a:off x="-85475" y="-3200"/>
            <a:ext cx="6162600" cy="2137200"/>
          </a:xfrm>
          <a:prstGeom prst="rect">
            <a:avLst/>
          </a:prstGeom>
          <a:noFill/>
          <a:ln>
            <a:noFill/>
          </a:ln>
        </p:spPr>
      </p:sp>
      <p:sp>
        <p:nvSpPr>
          <p:cNvPr id="278" name="Google Shape;278;p16"/>
          <p:cNvSpPr/>
          <p:nvPr>
            <p:ph idx="4" type="pic"/>
          </p:nvPr>
        </p:nvSpPr>
        <p:spPr>
          <a:xfrm>
            <a:off x="4007875" y="2503064"/>
            <a:ext cx="2069100" cy="2671500"/>
          </a:xfrm>
          <a:prstGeom prst="rect">
            <a:avLst/>
          </a:prstGeom>
          <a:noFill/>
          <a:ln>
            <a:noFill/>
          </a:ln>
        </p:spPr>
      </p:sp>
      <p:sp>
        <p:nvSpPr>
          <p:cNvPr id="279" name="Google Shape;279;p16"/>
          <p:cNvSpPr txBox="1"/>
          <p:nvPr>
            <p:ph idx="1" type="subTitle"/>
          </p:nvPr>
        </p:nvSpPr>
        <p:spPr>
          <a:xfrm>
            <a:off x="715100" y="3883861"/>
            <a:ext cx="2518800" cy="6621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600"/>
              <a:buNone/>
              <a:defRPr/>
            </a:lvl1pPr>
            <a:lvl2pPr lvl="1" rtl="0">
              <a:lnSpc>
                <a:spcPct val="100000"/>
              </a:lnSpc>
              <a:spcBef>
                <a:spcPts val="0"/>
              </a:spcBef>
              <a:spcAft>
                <a:spcPts val="0"/>
              </a:spcAft>
              <a:buSzPts val="1600"/>
              <a:buNone/>
              <a:defRPr sz="1600"/>
            </a:lvl2pPr>
            <a:lvl3pPr lvl="2" rtl="0">
              <a:lnSpc>
                <a:spcPct val="100000"/>
              </a:lnSpc>
              <a:spcBef>
                <a:spcPts val="0"/>
              </a:spcBef>
              <a:spcAft>
                <a:spcPts val="0"/>
              </a:spcAft>
              <a:buSzPts val="1600"/>
              <a:buNone/>
              <a:defRPr sz="1600"/>
            </a:lvl3pPr>
            <a:lvl4pPr lvl="3" rtl="0">
              <a:lnSpc>
                <a:spcPct val="100000"/>
              </a:lnSpc>
              <a:spcBef>
                <a:spcPts val="0"/>
              </a:spcBef>
              <a:spcAft>
                <a:spcPts val="0"/>
              </a:spcAft>
              <a:buSzPts val="1600"/>
              <a:buNone/>
              <a:defRPr sz="1600"/>
            </a:lvl4pPr>
            <a:lvl5pPr lvl="4" rtl="0">
              <a:lnSpc>
                <a:spcPct val="100000"/>
              </a:lnSpc>
              <a:spcBef>
                <a:spcPts val="0"/>
              </a:spcBef>
              <a:spcAft>
                <a:spcPts val="0"/>
              </a:spcAft>
              <a:buSzPts val="1600"/>
              <a:buNone/>
              <a:defRPr sz="1600"/>
            </a:lvl5pPr>
            <a:lvl6pPr lvl="5" rtl="0">
              <a:lnSpc>
                <a:spcPct val="100000"/>
              </a:lnSpc>
              <a:spcBef>
                <a:spcPts val="0"/>
              </a:spcBef>
              <a:spcAft>
                <a:spcPts val="0"/>
              </a:spcAft>
              <a:buSzPts val="1600"/>
              <a:buNone/>
              <a:defRPr sz="1600"/>
            </a:lvl6pPr>
            <a:lvl7pPr lvl="6" rtl="0">
              <a:lnSpc>
                <a:spcPct val="100000"/>
              </a:lnSpc>
              <a:spcBef>
                <a:spcPts val="0"/>
              </a:spcBef>
              <a:spcAft>
                <a:spcPts val="0"/>
              </a:spcAft>
              <a:buSzPts val="1600"/>
              <a:buNone/>
              <a:defRPr sz="1600"/>
            </a:lvl7pPr>
            <a:lvl8pPr lvl="7" rtl="0">
              <a:lnSpc>
                <a:spcPct val="100000"/>
              </a:lnSpc>
              <a:spcBef>
                <a:spcPts val="0"/>
              </a:spcBef>
              <a:spcAft>
                <a:spcPts val="0"/>
              </a:spcAft>
              <a:buSzPts val="1600"/>
              <a:buNone/>
              <a:defRPr sz="1600"/>
            </a:lvl8pPr>
            <a:lvl9pPr lvl="8" rtl="0">
              <a:lnSpc>
                <a:spcPct val="100000"/>
              </a:lnSpc>
              <a:spcBef>
                <a:spcPts val="0"/>
              </a:spcBef>
              <a:spcAft>
                <a:spcPts val="0"/>
              </a:spcAft>
              <a:buSzPts val="1600"/>
              <a:buNone/>
              <a:defRPr sz="1600"/>
            </a:lvl9pPr>
          </a:lstStyle>
          <a:p/>
        </p:txBody>
      </p:sp>
      <p:sp>
        <p:nvSpPr>
          <p:cNvPr id="280" name="Google Shape;280;p16"/>
          <p:cNvSpPr txBox="1"/>
          <p:nvPr>
            <p:ph type="title"/>
          </p:nvPr>
        </p:nvSpPr>
        <p:spPr>
          <a:xfrm>
            <a:off x="715100" y="2373275"/>
            <a:ext cx="2518800" cy="1410900"/>
          </a:xfrm>
          <a:prstGeom prst="rect">
            <a:avLst/>
          </a:prstGeom>
        </p:spPr>
        <p:txBody>
          <a:bodyPr anchorCtr="0" anchor="b"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BLANK_1_1_1_2">
    <p:spTree>
      <p:nvGrpSpPr>
        <p:cNvPr id="281" name="Shape 281"/>
        <p:cNvGrpSpPr/>
        <p:nvPr/>
      </p:nvGrpSpPr>
      <p:grpSpPr>
        <a:xfrm>
          <a:off x="0" y="0"/>
          <a:ext cx="0" cy="0"/>
          <a:chOff x="0" y="0"/>
          <a:chExt cx="0" cy="0"/>
        </a:xfrm>
      </p:grpSpPr>
      <p:sp>
        <p:nvSpPr>
          <p:cNvPr id="282" name="Google Shape;282;p17"/>
          <p:cNvSpPr txBox="1"/>
          <p:nvPr>
            <p:ph idx="1" type="subTitle"/>
          </p:nvPr>
        </p:nvSpPr>
        <p:spPr>
          <a:xfrm>
            <a:off x="821553" y="1521138"/>
            <a:ext cx="3308400" cy="418200"/>
          </a:xfrm>
          <a:prstGeom prst="rect">
            <a:avLst/>
          </a:prstGeom>
          <a:ln>
            <a:noFill/>
          </a:ln>
        </p:spPr>
        <p:txBody>
          <a:bodyPr anchorCtr="0" anchor="b" bIns="91425" lIns="91425" spcFirstLastPara="1" rIns="91425" wrap="square" tIns="91425">
            <a:noAutofit/>
          </a:bodyPr>
          <a:lstStyle>
            <a:lvl1pPr lvl="0" rtl="0" algn="ctr">
              <a:lnSpc>
                <a:spcPct val="100000"/>
              </a:lnSpc>
              <a:spcBef>
                <a:spcPts val="0"/>
              </a:spcBef>
              <a:spcAft>
                <a:spcPts val="0"/>
              </a:spcAft>
              <a:buClr>
                <a:schemeClr val="dk1"/>
              </a:buClr>
              <a:buSzPts val="2400"/>
              <a:buFont typeface="Montserrat ExtraBold"/>
              <a:buNone/>
              <a:defRPr sz="1700">
                <a:solidFill>
                  <a:schemeClr val="dk1"/>
                </a:solidFill>
                <a:latin typeface="Montserrat ExtraBold"/>
                <a:ea typeface="Montserrat ExtraBold"/>
                <a:cs typeface="Montserrat ExtraBold"/>
                <a:sym typeface="Montserrat ExtraBold"/>
              </a:defRPr>
            </a:lvl1pPr>
            <a:lvl2pPr lvl="1"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2pPr>
            <a:lvl3pPr lvl="2"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3pPr>
            <a:lvl4pPr lvl="3"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4pPr>
            <a:lvl5pPr lvl="4"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5pPr>
            <a:lvl6pPr lvl="5"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6pPr>
            <a:lvl7pPr lvl="6"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7pPr>
            <a:lvl8pPr lvl="7"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8pPr>
            <a:lvl9pPr lvl="8"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9pPr>
          </a:lstStyle>
          <a:p/>
        </p:txBody>
      </p:sp>
      <p:sp>
        <p:nvSpPr>
          <p:cNvPr id="283" name="Google Shape;283;p17"/>
          <p:cNvSpPr txBox="1"/>
          <p:nvPr>
            <p:ph idx="2" type="subTitle"/>
          </p:nvPr>
        </p:nvSpPr>
        <p:spPr>
          <a:xfrm>
            <a:off x="821553" y="1858638"/>
            <a:ext cx="3308400" cy="10386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284" name="Google Shape;284;p17"/>
          <p:cNvSpPr txBox="1"/>
          <p:nvPr>
            <p:ph idx="3" type="subTitle"/>
          </p:nvPr>
        </p:nvSpPr>
        <p:spPr>
          <a:xfrm>
            <a:off x="5014150" y="1858638"/>
            <a:ext cx="3308400" cy="10386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285" name="Google Shape;285;p17"/>
          <p:cNvSpPr txBox="1"/>
          <p:nvPr>
            <p:ph idx="4" type="subTitle"/>
          </p:nvPr>
        </p:nvSpPr>
        <p:spPr>
          <a:xfrm>
            <a:off x="2917699" y="3390251"/>
            <a:ext cx="3308400" cy="10386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286" name="Google Shape;286;p17"/>
          <p:cNvSpPr txBox="1"/>
          <p:nvPr>
            <p:ph idx="5" type="subTitle"/>
          </p:nvPr>
        </p:nvSpPr>
        <p:spPr>
          <a:xfrm>
            <a:off x="5014150" y="1521138"/>
            <a:ext cx="3308400" cy="418200"/>
          </a:xfrm>
          <a:prstGeom prst="rect">
            <a:avLst/>
          </a:prstGeom>
          <a:ln>
            <a:noFill/>
          </a:ln>
        </p:spPr>
        <p:txBody>
          <a:bodyPr anchorCtr="0" anchor="b" bIns="91425" lIns="91425" spcFirstLastPara="1" rIns="91425" wrap="square" tIns="91425">
            <a:noAutofit/>
          </a:bodyPr>
          <a:lstStyle>
            <a:lvl1pPr lvl="0" rtl="0" algn="ctr">
              <a:lnSpc>
                <a:spcPct val="100000"/>
              </a:lnSpc>
              <a:spcBef>
                <a:spcPts val="0"/>
              </a:spcBef>
              <a:spcAft>
                <a:spcPts val="0"/>
              </a:spcAft>
              <a:buClr>
                <a:schemeClr val="dk1"/>
              </a:buClr>
              <a:buSzPts val="2400"/>
              <a:buFont typeface="Montserrat ExtraBold"/>
              <a:buNone/>
              <a:defRPr sz="1700">
                <a:solidFill>
                  <a:schemeClr val="dk1"/>
                </a:solidFill>
                <a:latin typeface="Montserrat ExtraBold"/>
                <a:ea typeface="Montserrat ExtraBold"/>
                <a:cs typeface="Montserrat ExtraBold"/>
                <a:sym typeface="Montserrat ExtraBold"/>
              </a:defRPr>
            </a:lvl1pPr>
            <a:lvl2pPr lvl="1"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2pPr>
            <a:lvl3pPr lvl="2"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3pPr>
            <a:lvl4pPr lvl="3"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4pPr>
            <a:lvl5pPr lvl="4"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5pPr>
            <a:lvl6pPr lvl="5"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6pPr>
            <a:lvl7pPr lvl="6"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7pPr>
            <a:lvl8pPr lvl="7"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8pPr>
            <a:lvl9pPr lvl="8"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9pPr>
          </a:lstStyle>
          <a:p/>
        </p:txBody>
      </p:sp>
      <p:sp>
        <p:nvSpPr>
          <p:cNvPr id="287" name="Google Shape;287;p17"/>
          <p:cNvSpPr txBox="1"/>
          <p:nvPr>
            <p:ph idx="6" type="subTitle"/>
          </p:nvPr>
        </p:nvSpPr>
        <p:spPr>
          <a:xfrm>
            <a:off x="2917699" y="3052750"/>
            <a:ext cx="3308400" cy="418200"/>
          </a:xfrm>
          <a:prstGeom prst="rect">
            <a:avLst/>
          </a:prstGeom>
          <a:ln>
            <a:noFill/>
          </a:ln>
        </p:spPr>
        <p:txBody>
          <a:bodyPr anchorCtr="0" anchor="b" bIns="91425" lIns="91425" spcFirstLastPara="1" rIns="91425" wrap="square" tIns="91425">
            <a:noAutofit/>
          </a:bodyPr>
          <a:lstStyle>
            <a:lvl1pPr lvl="0" rtl="0" algn="ctr">
              <a:lnSpc>
                <a:spcPct val="100000"/>
              </a:lnSpc>
              <a:spcBef>
                <a:spcPts val="0"/>
              </a:spcBef>
              <a:spcAft>
                <a:spcPts val="0"/>
              </a:spcAft>
              <a:buClr>
                <a:schemeClr val="dk1"/>
              </a:buClr>
              <a:buSzPts val="2400"/>
              <a:buFont typeface="Montserrat ExtraBold"/>
              <a:buNone/>
              <a:defRPr sz="1700">
                <a:solidFill>
                  <a:schemeClr val="dk1"/>
                </a:solidFill>
                <a:latin typeface="Montserrat ExtraBold"/>
                <a:ea typeface="Montserrat ExtraBold"/>
                <a:cs typeface="Montserrat ExtraBold"/>
                <a:sym typeface="Montserrat ExtraBold"/>
              </a:defRPr>
            </a:lvl1pPr>
            <a:lvl2pPr lvl="1"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2pPr>
            <a:lvl3pPr lvl="2"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3pPr>
            <a:lvl4pPr lvl="3"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4pPr>
            <a:lvl5pPr lvl="4"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5pPr>
            <a:lvl6pPr lvl="5"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6pPr>
            <a:lvl7pPr lvl="6"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7pPr>
            <a:lvl8pPr lvl="7"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8pPr>
            <a:lvl9pPr lvl="8"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9pPr>
          </a:lstStyle>
          <a:p/>
        </p:txBody>
      </p:sp>
      <p:sp>
        <p:nvSpPr>
          <p:cNvPr id="288" name="Google Shape;288;p17"/>
          <p:cNvSpPr txBox="1"/>
          <p:nvPr>
            <p:ph type="title"/>
          </p:nvPr>
        </p:nvSpPr>
        <p:spPr>
          <a:xfrm>
            <a:off x="720000" y="535000"/>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grpSp>
        <p:nvGrpSpPr>
          <p:cNvPr id="289" name="Google Shape;289;p17"/>
          <p:cNvGrpSpPr/>
          <p:nvPr/>
        </p:nvGrpSpPr>
        <p:grpSpPr>
          <a:xfrm rot="-5400000">
            <a:off x="8392330" y="2236489"/>
            <a:ext cx="881893" cy="818528"/>
            <a:chOff x="6314018" y="4324976"/>
            <a:chExt cx="881893" cy="818528"/>
          </a:xfrm>
        </p:grpSpPr>
        <p:sp>
          <p:nvSpPr>
            <p:cNvPr id="290" name="Google Shape;290;p17"/>
            <p:cNvSpPr/>
            <p:nvPr/>
          </p:nvSpPr>
          <p:spPr>
            <a:xfrm rot="-5400000">
              <a:off x="6693484" y="4641078"/>
              <a:ext cx="612044" cy="392810"/>
            </a:xfrm>
            <a:custGeom>
              <a:rect b="b" l="l" r="r" t="t"/>
              <a:pathLst>
                <a:path extrusionOk="0" h="11399" w="17761">
                  <a:moveTo>
                    <a:pt x="0" y="0"/>
                  </a:moveTo>
                  <a:lnTo>
                    <a:pt x="0" y="444"/>
                  </a:lnTo>
                  <a:cubicBezTo>
                    <a:pt x="1920" y="634"/>
                    <a:pt x="3382" y="2119"/>
                    <a:pt x="5021" y="2983"/>
                  </a:cubicBezTo>
                  <a:cubicBezTo>
                    <a:pt x="6637" y="3832"/>
                    <a:pt x="8460" y="4043"/>
                    <a:pt x="10244" y="4270"/>
                  </a:cubicBezTo>
                  <a:cubicBezTo>
                    <a:pt x="12043" y="4498"/>
                    <a:pt x="13955" y="4744"/>
                    <a:pt x="15468" y="5832"/>
                  </a:cubicBezTo>
                  <a:cubicBezTo>
                    <a:pt x="16269" y="6409"/>
                    <a:pt x="17010" y="7294"/>
                    <a:pt x="16853" y="8347"/>
                  </a:cubicBezTo>
                  <a:cubicBezTo>
                    <a:pt x="16720" y="9249"/>
                    <a:pt x="16026" y="10001"/>
                    <a:pt x="15247" y="10417"/>
                  </a:cubicBezTo>
                  <a:cubicBezTo>
                    <a:pt x="14515" y="10809"/>
                    <a:pt x="13673" y="10917"/>
                    <a:pt x="12843" y="10917"/>
                  </a:cubicBezTo>
                  <a:cubicBezTo>
                    <a:pt x="12551" y="10917"/>
                    <a:pt x="12261" y="10904"/>
                    <a:pt x="11978" y="10885"/>
                  </a:cubicBezTo>
                  <a:cubicBezTo>
                    <a:pt x="10846" y="10808"/>
                    <a:pt x="9716" y="10664"/>
                    <a:pt x="8588" y="10549"/>
                  </a:cubicBezTo>
                  <a:cubicBezTo>
                    <a:pt x="6199" y="10304"/>
                    <a:pt x="3811" y="10060"/>
                    <a:pt x="1424" y="9817"/>
                  </a:cubicBezTo>
                  <a:cubicBezTo>
                    <a:pt x="953" y="9768"/>
                    <a:pt x="478" y="9726"/>
                    <a:pt x="0" y="9680"/>
                  </a:cubicBezTo>
                  <a:lnTo>
                    <a:pt x="0" y="10169"/>
                  </a:lnTo>
                  <a:cubicBezTo>
                    <a:pt x="323" y="10202"/>
                    <a:pt x="646" y="10233"/>
                    <a:pt x="966" y="10266"/>
                  </a:cubicBezTo>
                  <a:cubicBezTo>
                    <a:pt x="3355" y="10509"/>
                    <a:pt x="5742" y="10751"/>
                    <a:pt x="8130" y="10994"/>
                  </a:cubicBezTo>
                  <a:cubicBezTo>
                    <a:pt x="9320" y="11115"/>
                    <a:pt x="10510" y="11255"/>
                    <a:pt x="11700" y="11348"/>
                  </a:cubicBezTo>
                  <a:cubicBezTo>
                    <a:pt x="12065" y="11378"/>
                    <a:pt x="12434" y="11398"/>
                    <a:pt x="12802" y="11398"/>
                  </a:cubicBezTo>
                  <a:cubicBezTo>
                    <a:pt x="13466" y="11398"/>
                    <a:pt x="14128" y="11332"/>
                    <a:pt x="14763" y="11131"/>
                  </a:cubicBezTo>
                  <a:cubicBezTo>
                    <a:pt x="16300" y="10646"/>
                    <a:pt x="17760" y="9065"/>
                    <a:pt x="17237" y="7351"/>
                  </a:cubicBezTo>
                  <a:cubicBezTo>
                    <a:pt x="16715" y="5648"/>
                    <a:pt x="14769" y="4730"/>
                    <a:pt x="13181" y="4317"/>
                  </a:cubicBezTo>
                  <a:cubicBezTo>
                    <a:pt x="11394" y="3852"/>
                    <a:pt x="9532" y="3817"/>
                    <a:pt x="7728" y="3441"/>
                  </a:cubicBezTo>
                  <a:cubicBezTo>
                    <a:pt x="6787" y="3246"/>
                    <a:pt x="5878" y="2952"/>
                    <a:pt x="5036" y="2481"/>
                  </a:cubicBezTo>
                  <a:cubicBezTo>
                    <a:pt x="4224" y="2028"/>
                    <a:pt x="3477" y="1468"/>
                    <a:pt x="2681" y="986"/>
                  </a:cubicBezTo>
                  <a:cubicBezTo>
                    <a:pt x="1906" y="517"/>
                    <a:pt x="1071" y="122"/>
                    <a:pt x="164" y="9"/>
                  </a:cubicBezTo>
                  <a:cubicBezTo>
                    <a:pt x="110" y="2"/>
                    <a:pt x="55" y="4"/>
                    <a:pt x="0"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17"/>
            <p:cNvSpPr/>
            <p:nvPr/>
          </p:nvSpPr>
          <p:spPr>
            <a:xfrm rot="-5400000">
              <a:off x="6164944" y="4474050"/>
              <a:ext cx="818528" cy="520380"/>
            </a:xfrm>
            <a:custGeom>
              <a:rect b="b" l="l" r="r" t="t"/>
              <a:pathLst>
                <a:path extrusionOk="0" h="15101" w="23753">
                  <a:moveTo>
                    <a:pt x="6103" y="1"/>
                  </a:moveTo>
                  <a:cubicBezTo>
                    <a:pt x="5630" y="1"/>
                    <a:pt x="5158" y="51"/>
                    <a:pt x="4691" y="134"/>
                  </a:cubicBezTo>
                  <a:cubicBezTo>
                    <a:pt x="3088" y="419"/>
                    <a:pt x="1583" y="1073"/>
                    <a:pt x="0" y="1430"/>
                  </a:cubicBezTo>
                  <a:lnTo>
                    <a:pt x="0" y="1823"/>
                  </a:lnTo>
                  <a:cubicBezTo>
                    <a:pt x="663" y="1677"/>
                    <a:pt x="1316" y="1478"/>
                    <a:pt x="1949" y="1281"/>
                  </a:cubicBezTo>
                  <a:cubicBezTo>
                    <a:pt x="3276" y="867"/>
                    <a:pt x="4679" y="388"/>
                    <a:pt x="6083" y="388"/>
                  </a:cubicBezTo>
                  <a:cubicBezTo>
                    <a:pt x="6532" y="388"/>
                    <a:pt x="6981" y="437"/>
                    <a:pt x="7427" y="552"/>
                  </a:cubicBezTo>
                  <a:cubicBezTo>
                    <a:pt x="9366" y="1056"/>
                    <a:pt x="10873" y="2533"/>
                    <a:pt x="12781" y="3132"/>
                  </a:cubicBezTo>
                  <a:cubicBezTo>
                    <a:pt x="14794" y="3763"/>
                    <a:pt x="16970" y="3670"/>
                    <a:pt x="18952" y="4420"/>
                  </a:cubicBezTo>
                  <a:cubicBezTo>
                    <a:pt x="20694" y="5079"/>
                    <a:pt x="22070" y="6505"/>
                    <a:pt x="22738" y="8237"/>
                  </a:cubicBezTo>
                  <a:cubicBezTo>
                    <a:pt x="23379" y="9895"/>
                    <a:pt x="23395" y="11897"/>
                    <a:pt x="22344" y="13394"/>
                  </a:cubicBezTo>
                  <a:cubicBezTo>
                    <a:pt x="21804" y="14163"/>
                    <a:pt x="20986" y="14684"/>
                    <a:pt x="20028" y="14684"/>
                  </a:cubicBezTo>
                  <a:cubicBezTo>
                    <a:pt x="20025" y="14684"/>
                    <a:pt x="20022" y="14684"/>
                    <a:pt x="20018" y="14684"/>
                  </a:cubicBezTo>
                  <a:cubicBezTo>
                    <a:pt x="18909" y="14679"/>
                    <a:pt x="17894" y="14073"/>
                    <a:pt x="16966" y="13527"/>
                  </a:cubicBezTo>
                  <a:cubicBezTo>
                    <a:pt x="13268" y="11353"/>
                    <a:pt x="9295" y="9712"/>
                    <a:pt x="5113" y="8737"/>
                  </a:cubicBezTo>
                  <a:cubicBezTo>
                    <a:pt x="3459" y="8352"/>
                    <a:pt x="1719" y="7980"/>
                    <a:pt x="0" y="7905"/>
                  </a:cubicBezTo>
                  <a:lnTo>
                    <a:pt x="0" y="8341"/>
                  </a:lnTo>
                  <a:cubicBezTo>
                    <a:pt x="1727" y="8414"/>
                    <a:pt x="3475" y="8796"/>
                    <a:pt x="5133" y="9184"/>
                  </a:cubicBezTo>
                  <a:cubicBezTo>
                    <a:pt x="7254" y="9685"/>
                    <a:pt x="9335" y="10353"/>
                    <a:pt x="11348" y="11180"/>
                  </a:cubicBezTo>
                  <a:cubicBezTo>
                    <a:pt x="13396" y="12021"/>
                    <a:pt x="15302" y="13078"/>
                    <a:pt x="17227" y="14162"/>
                  </a:cubicBezTo>
                  <a:cubicBezTo>
                    <a:pt x="18080" y="14642"/>
                    <a:pt x="19024" y="15101"/>
                    <a:pt x="20026" y="15101"/>
                  </a:cubicBezTo>
                  <a:cubicBezTo>
                    <a:pt x="20045" y="15101"/>
                    <a:pt x="20065" y="15101"/>
                    <a:pt x="20084" y="15100"/>
                  </a:cubicBezTo>
                  <a:cubicBezTo>
                    <a:pt x="20880" y="15086"/>
                    <a:pt x="21621" y="14757"/>
                    <a:pt x="22192" y="14206"/>
                  </a:cubicBezTo>
                  <a:cubicBezTo>
                    <a:pt x="23392" y="13052"/>
                    <a:pt x="23753" y="11256"/>
                    <a:pt x="23530" y="9659"/>
                  </a:cubicBezTo>
                  <a:cubicBezTo>
                    <a:pt x="23289" y="7943"/>
                    <a:pt x="22393" y="6319"/>
                    <a:pt x="21068" y="5202"/>
                  </a:cubicBezTo>
                  <a:cubicBezTo>
                    <a:pt x="19527" y="3904"/>
                    <a:pt x="17591" y="3579"/>
                    <a:pt x="15656" y="3300"/>
                  </a:cubicBezTo>
                  <a:cubicBezTo>
                    <a:pt x="14593" y="3148"/>
                    <a:pt x="13518" y="2991"/>
                    <a:pt x="12507" y="2619"/>
                  </a:cubicBezTo>
                  <a:cubicBezTo>
                    <a:pt x="11565" y="2274"/>
                    <a:pt x="10718" y="1724"/>
                    <a:pt x="9855" y="1221"/>
                  </a:cubicBezTo>
                  <a:cubicBezTo>
                    <a:pt x="9017" y="733"/>
                    <a:pt x="8137" y="273"/>
                    <a:pt x="7175" y="96"/>
                  </a:cubicBezTo>
                  <a:cubicBezTo>
                    <a:pt x="6819" y="30"/>
                    <a:pt x="6461" y="1"/>
                    <a:pt x="6103"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1">
  <p:cSld name="BLANK_1_1_1_2_1">
    <p:spTree>
      <p:nvGrpSpPr>
        <p:cNvPr id="292" name="Shape 292"/>
        <p:cNvGrpSpPr/>
        <p:nvPr/>
      </p:nvGrpSpPr>
      <p:grpSpPr>
        <a:xfrm>
          <a:off x="0" y="0"/>
          <a:ext cx="0" cy="0"/>
          <a:chOff x="0" y="0"/>
          <a:chExt cx="0" cy="0"/>
        </a:xfrm>
      </p:grpSpPr>
      <p:sp>
        <p:nvSpPr>
          <p:cNvPr id="293" name="Google Shape;293;p18"/>
          <p:cNvSpPr txBox="1"/>
          <p:nvPr>
            <p:ph idx="1" type="subTitle"/>
          </p:nvPr>
        </p:nvSpPr>
        <p:spPr>
          <a:xfrm>
            <a:off x="715100" y="3090978"/>
            <a:ext cx="2364600" cy="399600"/>
          </a:xfrm>
          <a:prstGeom prst="rect">
            <a:avLst/>
          </a:prstGeom>
          <a:ln>
            <a:noFill/>
          </a:ln>
        </p:spPr>
        <p:txBody>
          <a:bodyPr anchorCtr="0" anchor="t" bIns="91425" lIns="91425" spcFirstLastPara="1" rIns="91425" wrap="square" tIns="91425">
            <a:noAutofit/>
          </a:bodyPr>
          <a:lstStyle>
            <a:lvl1pPr lvl="0" rtl="0" algn="ctr">
              <a:lnSpc>
                <a:spcPct val="100000"/>
              </a:lnSpc>
              <a:spcBef>
                <a:spcPts val="0"/>
              </a:spcBef>
              <a:spcAft>
                <a:spcPts val="0"/>
              </a:spcAft>
              <a:buClr>
                <a:schemeClr val="dk1"/>
              </a:buClr>
              <a:buSzPts val="2400"/>
              <a:buFont typeface="Montserrat ExtraBold"/>
              <a:buNone/>
              <a:defRPr sz="1700">
                <a:solidFill>
                  <a:schemeClr val="dk1"/>
                </a:solidFill>
                <a:latin typeface="Montserrat ExtraBold"/>
                <a:ea typeface="Montserrat ExtraBold"/>
                <a:cs typeface="Montserrat ExtraBold"/>
                <a:sym typeface="Montserrat ExtraBold"/>
              </a:defRPr>
            </a:lvl1pPr>
            <a:lvl2pPr lvl="1"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2pPr>
            <a:lvl3pPr lvl="2"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3pPr>
            <a:lvl4pPr lvl="3"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4pPr>
            <a:lvl5pPr lvl="4"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5pPr>
            <a:lvl6pPr lvl="5"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6pPr>
            <a:lvl7pPr lvl="6"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7pPr>
            <a:lvl8pPr lvl="7"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8pPr>
            <a:lvl9pPr lvl="8"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9pPr>
          </a:lstStyle>
          <a:p/>
        </p:txBody>
      </p:sp>
      <p:sp>
        <p:nvSpPr>
          <p:cNvPr id="294" name="Google Shape;294;p18"/>
          <p:cNvSpPr txBox="1"/>
          <p:nvPr>
            <p:ph idx="2" type="subTitle"/>
          </p:nvPr>
        </p:nvSpPr>
        <p:spPr>
          <a:xfrm>
            <a:off x="3389725" y="3090978"/>
            <a:ext cx="2364600" cy="399600"/>
          </a:xfrm>
          <a:prstGeom prst="rect">
            <a:avLst/>
          </a:prstGeom>
          <a:ln>
            <a:noFill/>
          </a:ln>
        </p:spPr>
        <p:txBody>
          <a:bodyPr anchorCtr="0" anchor="t" bIns="91425" lIns="91425" spcFirstLastPara="1" rIns="91425" wrap="square" tIns="91425">
            <a:noAutofit/>
          </a:bodyPr>
          <a:lstStyle>
            <a:lvl1pPr lvl="0" rtl="0" algn="ctr">
              <a:lnSpc>
                <a:spcPct val="100000"/>
              </a:lnSpc>
              <a:spcBef>
                <a:spcPts val="0"/>
              </a:spcBef>
              <a:spcAft>
                <a:spcPts val="0"/>
              </a:spcAft>
              <a:buClr>
                <a:schemeClr val="dk1"/>
              </a:buClr>
              <a:buSzPts val="2400"/>
              <a:buFont typeface="Montserrat ExtraBold"/>
              <a:buNone/>
              <a:defRPr sz="1700">
                <a:solidFill>
                  <a:schemeClr val="dk1"/>
                </a:solidFill>
                <a:latin typeface="Montserrat ExtraBold"/>
                <a:ea typeface="Montserrat ExtraBold"/>
                <a:cs typeface="Montserrat ExtraBold"/>
                <a:sym typeface="Montserrat ExtraBold"/>
              </a:defRPr>
            </a:lvl1pPr>
            <a:lvl2pPr lvl="1"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2pPr>
            <a:lvl3pPr lvl="2"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3pPr>
            <a:lvl4pPr lvl="3"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4pPr>
            <a:lvl5pPr lvl="4"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5pPr>
            <a:lvl6pPr lvl="5"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6pPr>
            <a:lvl7pPr lvl="6"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7pPr>
            <a:lvl8pPr lvl="7"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8pPr>
            <a:lvl9pPr lvl="8"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9pPr>
          </a:lstStyle>
          <a:p/>
        </p:txBody>
      </p:sp>
      <p:sp>
        <p:nvSpPr>
          <p:cNvPr id="295" name="Google Shape;295;p18"/>
          <p:cNvSpPr txBox="1"/>
          <p:nvPr>
            <p:ph idx="3" type="subTitle"/>
          </p:nvPr>
        </p:nvSpPr>
        <p:spPr>
          <a:xfrm>
            <a:off x="6064350" y="3090978"/>
            <a:ext cx="2364600" cy="399600"/>
          </a:xfrm>
          <a:prstGeom prst="rect">
            <a:avLst/>
          </a:prstGeom>
          <a:ln>
            <a:noFill/>
          </a:ln>
        </p:spPr>
        <p:txBody>
          <a:bodyPr anchorCtr="0" anchor="t" bIns="91425" lIns="91425" spcFirstLastPara="1" rIns="91425" wrap="square" tIns="91425">
            <a:noAutofit/>
          </a:bodyPr>
          <a:lstStyle>
            <a:lvl1pPr lvl="0" rtl="0" algn="ctr">
              <a:lnSpc>
                <a:spcPct val="100000"/>
              </a:lnSpc>
              <a:spcBef>
                <a:spcPts val="0"/>
              </a:spcBef>
              <a:spcAft>
                <a:spcPts val="0"/>
              </a:spcAft>
              <a:buClr>
                <a:schemeClr val="dk1"/>
              </a:buClr>
              <a:buSzPts val="2400"/>
              <a:buFont typeface="Montserrat ExtraBold"/>
              <a:buNone/>
              <a:defRPr sz="1700">
                <a:solidFill>
                  <a:schemeClr val="dk1"/>
                </a:solidFill>
                <a:latin typeface="Montserrat ExtraBold"/>
                <a:ea typeface="Montserrat ExtraBold"/>
                <a:cs typeface="Montserrat ExtraBold"/>
                <a:sym typeface="Montserrat ExtraBold"/>
              </a:defRPr>
            </a:lvl1pPr>
            <a:lvl2pPr lvl="1"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2pPr>
            <a:lvl3pPr lvl="2"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3pPr>
            <a:lvl4pPr lvl="3"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4pPr>
            <a:lvl5pPr lvl="4"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5pPr>
            <a:lvl6pPr lvl="5"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6pPr>
            <a:lvl7pPr lvl="6"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7pPr>
            <a:lvl8pPr lvl="7"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8pPr>
            <a:lvl9pPr lvl="8" rtl="0">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9pPr>
          </a:lstStyle>
          <a:p/>
        </p:txBody>
      </p:sp>
      <p:sp>
        <p:nvSpPr>
          <p:cNvPr id="296" name="Google Shape;296;p18"/>
          <p:cNvSpPr txBox="1"/>
          <p:nvPr>
            <p:ph idx="4" type="subTitle"/>
          </p:nvPr>
        </p:nvSpPr>
        <p:spPr>
          <a:xfrm>
            <a:off x="715100" y="2281638"/>
            <a:ext cx="2364600" cy="8868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297" name="Google Shape;297;p18"/>
          <p:cNvSpPr txBox="1"/>
          <p:nvPr>
            <p:ph idx="5" type="subTitle"/>
          </p:nvPr>
        </p:nvSpPr>
        <p:spPr>
          <a:xfrm>
            <a:off x="3389725" y="2281638"/>
            <a:ext cx="2364600" cy="8868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298" name="Google Shape;298;p18"/>
          <p:cNvSpPr txBox="1"/>
          <p:nvPr>
            <p:ph idx="6" type="subTitle"/>
          </p:nvPr>
        </p:nvSpPr>
        <p:spPr>
          <a:xfrm>
            <a:off x="6064350" y="2281638"/>
            <a:ext cx="2364600" cy="8868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299" name="Google Shape;299;p18"/>
          <p:cNvSpPr txBox="1"/>
          <p:nvPr>
            <p:ph type="title"/>
          </p:nvPr>
        </p:nvSpPr>
        <p:spPr>
          <a:xfrm>
            <a:off x="720000" y="535000"/>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300" name="Google Shape;300;p18"/>
          <p:cNvSpPr/>
          <p:nvPr/>
        </p:nvSpPr>
        <p:spPr>
          <a:xfrm flipH="1">
            <a:off x="7449963" y="-213843"/>
            <a:ext cx="1145896" cy="715362"/>
          </a:xfrm>
          <a:custGeom>
            <a:rect b="b" l="l" r="r" t="t"/>
            <a:pathLst>
              <a:path extrusionOk="0" h="23149" w="37081">
                <a:moveTo>
                  <a:pt x="18374" y="0"/>
                </a:moveTo>
                <a:cubicBezTo>
                  <a:pt x="18334" y="1882"/>
                  <a:pt x="16507" y="3955"/>
                  <a:pt x="14848" y="5317"/>
                </a:cubicBezTo>
                <a:cubicBezTo>
                  <a:pt x="9865" y="9408"/>
                  <a:pt x="5338" y="14055"/>
                  <a:pt x="1379" y="19144"/>
                </a:cubicBezTo>
                <a:cubicBezTo>
                  <a:pt x="698" y="20018"/>
                  <a:pt x="1" y="21150"/>
                  <a:pt x="453" y="22161"/>
                </a:cubicBezTo>
                <a:cubicBezTo>
                  <a:pt x="776" y="22880"/>
                  <a:pt x="1444" y="23148"/>
                  <a:pt x="2218" y="23148"/>
                </a:cubicBezTo>
                <a:cubicBezTo>
                  <a:pt x="3130" y="23148"/>
                  <a:pt x="4190" y="22776"/>
                  <a:pt x="5006" y="22333"/>
                </a:cubicBezTo>
                <a:cubicBezTo>
                  <a:pt x="12398" y="18317"/>
                  <a:pt x="19793" y="14301"/>
                  <a:pt x="27187" y="10284"/>
                </a:cubicBezTo>
                <a:cubicBezTo>
                  <a:pt x="29921" y="8798"/>
                  <a:pt x="37080" y="4653"/>
                  <a:pt x="35317" y="509"/>
                </a:cubicBezTo>
                <a:cubicBezTo>
                  <a:pt x="35242" y="332"/>
                  <a:pt x="35156" y="164"/>
                  <a:pt x="3506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01" name="Google Shape;301;p18"/>
          <p:cNvGrpSpPr/>
          <p:nvPr/>
        </p:nvGrpSpPr>
        <p:grpSpPr>
          <a:xfrm flipH="1">
            <a:off x="-11" y="-629868"/>
            <a:ext cx="1130318" cy="2439829"/>
            <a:chOff x="151273" y="3176427"/>
            <a:chExt cx="759214" cy="1638789"/>
          </a:xfrm>
        </p:grpSpPr>
        <p:sp>
          <p:nvSpPr>
            <p:cNvPr id="302" name="Google Shape;302;p18"/>
            <p:cNvSpPr/>
            <p:nvPr/>
          </p:nvSpPr>
          <p:spPr>
            <a:xfrm rot="-2485223">
              <a:off x="229100" y="3232795"/>
              <a:ext cx="302610" cy="349686"/>
            </a:xfrm>
            <a:custGeom>
              <a:rect b="b" l="l" r="r" t="t"/>
              <a:pathLst>
                <a:path extrusionOk="0" h="13987" w="12104">
                  <a:moveTo>
                    <a:pt x="8634" y="1"/>
                  </a:moveTo>
                  <a:cubicBezTo>
                    <a:pt x="7927" y="1"/>
                    <a:pt x="7208" y="177"/>
                    <a:pt x="6595" y="512"/>
                  </a:cubicBezTo>
                  <a:cubicBezTo>
                    <a:pt x="5042" y="1363"/>
                    <a:pt x="4045" y="2947"/>
                    <a:pt x="3242" y="4526"/>
                  </a:cubicBezTo>
                  <a:cubicBezTo>
                    <a:pt x="2108" y="6747"/>
                    <a:pt x="0" y="11902"/>
                    <a:pt x="3015" y="13632"/>
                  </a:cubicBezTo>
                  <a:cubicBezTo>
                    <a:pt x="3445" y="13879"/>
                    <a:pt x="3900" y="13987"/>
                    <a:pt x="4365" y="13987"/>
                  </a:cubicBezTo>
                  <a:cubicBezTo>
                    <a:pt x="6737" y="13987"/>
                    <a:pt x="9380" y="11169"/>
                    <a:pt x="10357" y="9458"/>
                  </a:cubicBezTo>
                  <a:cubicBezTo>
                    <a:pt x="11094" y="8164"/>
                    <a:pt x="11428" y="6683"/>
                    <a:pt x="11695" y="5218"/>
                  </a:cubicBezTo>
                  <a:cubicBezTo>
                    <a:pt x="11936" y="3898"/>
                    <a:pt x="12104" y="2429"/>
                    <a:pt x="11363" y="1310"/>
                  </a:cubicBezTo>
                  <a:cubicBezTo>
                    <a:pt x="10770" y="416"/>
                    <a:pt x="9717" y="1"/>
                    <a:pt x="8634"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18"/>
            <p:cNvSpPr/>
            <p:nvPr/>
          </p:nvSpPr>
          <p:spPr>
            <a:xfrm rot="-2485223">
              <a:off x="375779" y="3644074"/>
              <a:ext cx="240383" cy="312235"/>
            </a:xfrm>
            <a:custGeom>
              <a:rect b="b" l="l" r="r" t="t"/>
              <a:pathLst>
                <a:path extrusionOk="0" h="12489" w="9615">
                  <a:moveTo>
                    <a:pt x="5821" y="1"/>
                  </a:moveTo>
                  <a:cubicBezTo>
                    <a:pt x="3289" y="1"/>
                    <a:pt x="683" y="5184"/>
                    <a:pt x="230" y="8103"/>
                  </a:cubicBezTo>
                  <a:cubicBezTo>
                    <a:pt x="99" y="8942"/>
                    <a:pt x="0" y="9826"/>
                    <a:pt x="303" y="10618"/>
                  </a:cubicBezTo>
                  <a:cubicBezTo>
                    <a:pt x="825" y="11976"/>
                    <a:pt x="1828" y="12489"/>
                    <a:pt x="2952" y="12489"/>
                  </a:cubicBezTo>
                  <a:cubicBezTo>
                    <a:pt x="4737" y="12489"/>
                    <a:pt x="6828" y="11198"/>
                    <a:pt x="7789" y="9953"/>
                  </a:cubicBezTo>
                  <a:cubicBezTo>
                    <a:pt x="9317" y="7978"/>
                    <a:pt x="9614" y="5343"/>
                    <a:pt x="8696" y="3004"/>
                  </a:cubicBezTo>
                  <a:cubicBezTo>
                    <a:pt x="7847" y="840"/>
                    <a:pt x="6840" y="1"/>
                    <a:pt x="582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18"/>
            <p:cNvSpPr/>
            <p:nvPr/>
          </p:nvSpPr>
          <p:spPr>
            <a:xfrm rot="-2485223">
              <a:off x="456588" y="4025167"/>
              <a:ext cx="279759" cy="313535"/>
            </a:xfrm>
            <a:custGeom>
              <a:rect b="b" l="l" r="r" t="t"/>
              <a:pathLst>
                <a:path extrusionOk="0" h="12541" w="11190">
                  <a:moveTo>
                    <a:pt x="6169" y="1"/>
                  </a:moveTo>
                  <a:cubicBezTo>
                    <a:pt x="4834" y="1"/>
                    <a:pt x="3350" y="785"/>
                    <a:pt x="2073" y="2671"/>
                  </a:cubicBezTo>
                  <a:cubicBezTo>
                    <a:pt x="1083" y="4133"/>
                    <a:pt x="642" y="5892"/>
                    <a:pt x="317" y="7626"/>
                  </a:cubicBezTo>
                  <a:cubicBezTo>
                    <a:pt x="145" y="8535"/>
                    <a:pt x="1" y="9474"/>
                    <a:pt x="191" y="10377"/>
                  </a:cubicBezTo>
                  <a:cubicBezTo>
                    <a:pt x="379" y="11283"/>
                    <a:pt x="966" y="12159"/>
                    <a:pt x="1848" y="12438"/>
                  </a:cubicBezTo>
                  <a:cubicBezTo>
                    <a:pt x="2075" y="12511"/>
                    <a:pt x="2309" y="12541"/>
                    <a:pt x="2545" y="12541"/>
                  </a:cubicBezTo>
                  <a:cubicBezTo>
                    <a:pt x="2969" y="12541"/>
                    <a:pt x="3399" y="12443"/>
                    <a:pt x="3807" y="12316"/>
                  </a:cubicBezTo>
                  <a:cubicBezTo>
                    <a:pt x="6147" y="11586"/>
                    <a:pt x="8156" y="9853"/>
                    <a:pt x="9224" y="7645"/>
                  </a:cubicBezTo>
                  <a:cubicBezTo>
                    <a:pt x="11189" y="3573"/>
                    <a:pt x="9018" y="1"/>
                    <a:pt x="616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18"/>
            <p:cNvSpPr/>
            <p:nvPr/>
          </p:nvSpPr>
          <p:spPr>
            <a:xfrm rot="-2485223">
              <a:off x="558632" y="4456845"/>
              <a:ext cx="288534" cy="300510"/>
            </a:xfrm>
            <a:custGeom>
              <a:rect b="b" l="l" r="r" t="t"/>
              <a:pathLst>
                <a:path extrusionOk="0" h="12020" w="11541">
                  <a:moveTo>
                    <a:pt x="8216" y="1"/>
                  </a:moveTo>
                  <a:cubicBezTo>
                    <a:pt x="7845" y="1"/>
                    <a:pt x="7413" y="77"/>
                    <a:pt x="6913" y="244"/>
                  </a:cubicBezTo>
                  <a:cubicBezTo>
                    <a:pt x="5825" y="569"/>
                    <a:pt x="4913" y="1303"/>
                    <a:pt x="4049" y="2038"/>
                  </a:cubicBezTo>
                  <a:cubicBezTo>
                    <a:pt x="2837" y="3071"/>
                    <a:pt x="1633" y="4174"/>
                    <a:pt x="903" y="5587"/>
                  </a:cubicBezTo>
                  <a:cubicBezTo>
                    <a:pt x="172" y="7001"/>
                    <a:pt x="1" y="8803"/>
                    <a:pt x="853" y="10146"/>
                  </a:cubicBezTo>
                  <a:cubicBezTo>
                    <a:pt x="1569" y="11273"/>
                    <a:pt x="2905" y="11908"/>
                    <a:pt x="4236" y="12005"/>
                  </a:cubicBezTo>
                  <a:cubicBezTo>
                    <a:pt x="4373" y="12015"/>
                    <a:pt x="4511" y="12019"/>
                    <a:pt x="4648" y="12019"/>
                  </a:cubicBezTo>
                  <a:cubicBezTo>
                    <a:pt x="5840" y="12019"/>
                    <a:pt x="7018" y="11657"/>
                    <a:pt x="8103" y="11156"/>
                  </a:cubicBezTo>
                  <a:cubicBezTo>
                    <a:pt x="8653" y="10904"/>
                    <a:pt x="9208" y="10594"/>
                    <a:pt x="9529" y="10083"/>
                  </a:cubicBezTo>
                  <a:cubicBezTo>
                    <a:pt x="9845" y="9581"/>
                    <a:pt x="9889" y="8960"/>
                    <a:pt x="9923" y="8367"/>
                  </a:cubicBezTo>
                  <a:cubicBezTo>
                    <a:pt x="10056" y="6121"/>
                    <a:pt x="11541" y="1"/>
                    <a:pt x="821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06" name="Google Shape;306;p18"/>
          <p:cNvSpPr/>
          <p:nvPr/>
        </p:nvSpPr>
        <p:spPr>
          <a:xfrm rot="5400000">
            <a:off x="8359253" y="-234190"/>
            <a:ext cx="344932" cy="756063"/>
          </a:xfrm>
          <a:custGeom>
            <a:rect b="b" l="l" r="r" t="t"/>
            <a:pathLst>
              <a:path extrusionOk="0" h="20821" w="9499">
                <a:moveTo>
                  <a:pt x="0" y="1"/>
                </a:moveTo>
                <a:lnTo>
                  <a:pt x="0" y="654"/>
                </a:lnTo>
                <a:cubicBezTo>
                  <a:pt x="2676" y="1225"/>
                  <a:pt x="5155" y="2496"/>
                  <a:pt x="6420" y="4431"/>
                </a:cubicBezTo>
                <a:cubicBezTo>
                  <a:pt x="8840" y="8131"/>
                  <a:pt x="7307" y="16708"/>
                  <a:pt x="3773" y="19232"/>
                </a:cubicBezTo>
                <a:cubicBezTo>
                  <a:pt x="2818" y="19912"/>
                  <a:pt x="1716" y="20201"/>
                  <a:pt x="582" y="20201"/>
                </a:cubicBezTo>
                <a:cubicBezTo>
                  <a:pt x="388" y="20201"/>
                  <a:pt x="194" y="20192"/>
                  <a:pt x="0" y="20176"/>
                </a:cubicBezTo>
                <a:lnTo>
                  <a:pt x="0" y="20789"/>
                </a:lnTo>
                <a:cubicBezTo>
                  <a:pt x="197" y="20804"/>
                  <a:pt x="392" y="20820"/>
                  <a:pt x="590" y="20820"/>
                </a:cubicBezTo>
                <a:cubicBezTo>
                  <a:pt x="1844" y="20820"/>
                  <a:pt x="3068" y="20499"/>
                  <a:pt x="4133" y="19738"/>
                </a:cubicBezTo>
                <a:cubicBezTo>
                  <a:pt x="7873" y="17068"/>
                  <a:pt x="9499" y="8001"/>
                  <a:pt x="6940" y="4089"/>
                </a:cubicBezTo>
                <a:cubicBezTo>
                  <a:pt x="5704" y="2202"/>
                  <a:pt x="3017" y="672"/>
                  <a:pt x="0"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BLANK_1_1_1_1">
    <p:spTree>
      <p:nvGrpSpPr>
        <p:cNvPr id="307" name="Shape 307"/>
        <p:cNvGrpSpPr/>
        <p:nvPr/>
      </p:nvGrpSpPr>
      <p:grpSpPr>
        <a:xfrm>
          <a:off x="0" y="0"/>
          <a:ext cx="0" cy="0"/>
          <a:chOff x="0" y="0"/>
          <a:chExt cx="0" cy="0"/>
        </a:xfrm>
      </p:grpSpPr>
      <p:sp>
        <p:nvSpPr>
          <p:cNvPr id="308" name="Google Shape;308;p19"/>
          <p:cNvSpPr txBox="1"/>
          <p:nvPr>
            <p:ph idx="1" type="subTitle"/>
          </p:nvPr>
        </p:nvSpPr>
        <p:spPr>
          <a:xfrm>
            <a:off x="861325" y="1464904"/>
            <a:ext cx="3331200" cy="350400"/>
          </a:xfrm>
          <a:prstGeom prst="rect">
            <a:avLst/>
          </a:prstGeom>
          <a:ln>
            <a:noFill/>
          </a:ln>
        </p:spPr>
        <p:txBody>
          <a:bodyPr anchorCtr="0" anchor="b" bIns="91425" lIns="91425" spcFirstLastPara="1" rIns="91425" wrap="square" tIns="91425">
            <a:noAutofit/>
          </a:bodyPr>
          <a:lstStyle>
            <a:lvl1pPr lvl="0" rtl="0" algn="ctr">
              <a:lnSpc>
                <a:spcPct val="100000"/>
              </a:lnSpc>
              <a:spcBef>
                <a:spcPts val="0"/>
              </a:spcBef>
              <a:spcAft>
                <a:spcPts val="0"/>
              </a:spcAft>
              <a:buClr>
                <a:schemeClr val="dk1"/>
              </a:buClr>
              <a:buSzPts val="2400"/>
              <a:buFont typeface="Montserrat ExtraBold"/>
              <a:buNone/>
              <a:defRPr sz="1700">
                <a:solidFill>
                  <a:schemeClr val="dk1"/>
                </a:solidFill>
                <a:latin typeface="Montserrat ExtraBold"/>
                <a:ea typeface="Montserrat ExtraBold"/>
                <a:cs typeface="Montserrat ExtraBold"/>
                <a:sym typeface="Montserrat ExtraBold"/>
              </a:defRPr>
            </a:lvl1pPr>
            <a:lvl2pPr lvl="1"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2pPr>
            <a:lvl3pPr lvl="2"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3pPr>
            <a:lvl4pPr lvl="3"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4pPr>
            <a:lvl5pPr lvl="4"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5pPr>
            <a:lvl6pPr lvl="5"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6pPr>
            <a:lvl7pPr lvl="6"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7pPr>
            <a:lvl8pPr lvl="7"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8pPr>
            <a:lvl9pPr lvl="8"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9pPr>
          </a:lstStyle>
          <a:p/>
        </p:txBody>
      </p:sp>
      <p:sp>
        <p:nvSpPr>
          <p:cNvPr id="309" name="Google Shape;309;p19"/>
          <p:cNvSpPr txBox="1"/>
          <p:nvPr>
            <p:ph idx="2" type="subTitle"/>
          </p:nvPr>
        </p:nvSpPr>
        <p:spPr>
          <a:xfrm>
            <a:off x="861325" y="1738955"/>
            <a:ext cx="3331200" cy="1027800"/>
          </a:xfrm>
          <a:prstGeom prst="rect">
            <a:avLst/>
          </a:prstGeom>
          <a:ln>
            <a:noFill/>
          </a:ln>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310" name="Google Shape;310;p19"/>
          <p:cNvSpPr txBox="1"/>
          <p:nvPr>
            <p:ph idx="3" type="subTitle"/>
          </p:nvPr>
        </p:nvSpPr>
        <p:spPr>
          <a:xfrm>
            <a:off x="4951475" y="1738955"/>
            <a:ext cx="3331200" cy="1027800"/>
          </a:xfrm>
          <a:prstGeom prst="rect">
            <a:avLst/>
          </a:prstGeom>
          <a:ln>
            <a:noFill/>
          </a:ln>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311" name="Google Shape;311;p19"/>
          <p:cNvSpPr txBox="1"/>
          <p:nvPr>
            <p:ph idx="4" type="subTitle"/>
          </p:nvPr>
        </p:nvSpPr>
        <p:spPr>
          <a:xfrm>
            <a:off x="861325" y="3428301"/>
            <a:ext cx="3331200" cy="1027800"/>
          </a:xfrm>
          <a:prstGeom prst="rect">
            <a:avLst/>
          </a:prstGeom>
          <a:ln>
            <a:noFill/>
          </a:ln>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312" name="Google Shape;312;p19"/>
          <p:cNvSpPr txBox="1"/>
          <p:nvPr>
            <p:ph idx="5" type="subTitle"/>
          </p:nvPr>
        </p:nvSpPr>
        <p:spPr>
          <a:xfrm>
            <a:off x="4951475" y="3428300"/>
            <a:ext cx="3331200" cy="1027800"/>
          </a:xfrm>
          <a:prstGeom prst="rect">
            <a:avLst/>
          </a:prstGeom>
          <a:ln>
            <a:noFill/>
          </a:ln>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313" name="Google Shape;313;p19"/>
          <p:cNvSpPr txBox="1"/>
          <p:nvPr>
            <p:ph idx="6" type="subTitle"/>
          </p:nvPr>
        </p:nvSpPr>
        <p:spPr>
          <a:xfrm>
            <a:off x="861325" y="3154252"/>
            <a:ext cx="3331200" cy="350400"/>
          </a:xfrm>
          <a:prstGeom prst="rect">
            <a:avLst/>
          </a:prstGeom>
          <a:ln>
            <a:noFill/>
          </a:ln>
        </p:spPr>
        <p:txBody>
          <a:bodyPr anchorCtr="0" anchor="b" bIns="91425" lIns="91425" spcFirstLastPara="1" rIns="91425" wrap="square" tIns="91425">
            <a:noAutofit/>
          </a:bodyPr>
          <a:lstStyle>
            <a:lvl1pPr lvl="0" rtl="0" algn="ctr">
              <a:lnSpc>
                <a:spcPct val="100000"/>
              </a:lnSpc>
              <a:spcBef>
                <a:spcPts val="0"/>
              </a:spcBef>
              <a:spcAft>
                <a:spcPts val="0"/>
              </a:spcAft>
              <a:buClr>
                <a:schemeClr val="dk1"/>
              </a:buClr>
              <a:buSzPts val="2400"/>
              <a:buFont typeface="Montserrat ExtraBold"/>
              <a:buNone/>
              <a:defRPr sz="1700">
                <a:solidFill>
                  <a:schemeClr val="dk1"/>
                </a:solidFill>
                <a:latin typeface="Montserrat ExtraBold"/>
                <a:ea typeface="Montserrat ExtraBold"/>
                <a:cs typeface="Montserrat ExtraBold"/>
                <a:sym typeface="Montserrat ExtraBold"/>
              </a:defRPr>
            </a:lvl1pPr>
            <a:lvl2pPr lvl="1"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2pPr>
            <a:lvl3pPr lvl="2"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3pPr>
            <a:lvl4pPr lvl="3"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4pPr>
            <a:lvl5pPr lvl="4"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5pPr>
            <a:lvl6pPr lvl="5"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6pPr>
            <a:lvl7pPr lvl="6"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7pPr>
            <a:lvl8pPr lvl="7"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8pPr>
            <a:lvl9pPr lvl="8"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9pPr>
          </a:lstStyle>
          <a:p/>
        </p:txBody>
      </p:sp>
      <p:sp>
        <p:nvSpPr>
          <p:cNvPr id="314" name="Google Shape;314;p19"/>
          <p:cNvSpPr txBox="1"/>
          <p:nvPr>
            <p:ph idx="7" type="subTitle"/>
          </p:nvPr>
        </p:nvSpPr>
        <p:spPr>
          <a:xfrm>
            <a:off x="4951475" y="1464904"/>
            <a:ext cx="3331200" cy="350400"/>
          </a:xfrm>
          <a:prstGeom prst="rect">
            <a:avLst/>
          </a:prstGeom>
          <a:ln>
            <a:noFill/>
          </a:ln>
        </p:spPr>
        <p:txBody>
          <a:bodyPr anchorCtr="0" anchor="b" bIns="91425" lIns="91425" spcFirstLastPara="1" rIns="91425" wrap="square" tIns="91425">
            <a:noAutofit/>
          </a:bodyPr>
          <a:lstStyle>
            <a:lvl1pPr lvl="0" rtl="0" algn="ctr">
              <a:lnSpc>
                <a:spcPct val="100000"/>
              </a:lnSpc>
              <a:spcBef>
                <a:spcPts val="0"/>
              </a:spcBef>
              <a:spcAft>
                <a:spcPts val="0"/>
              </a:spcAft>
              <a:buClr>
                <a:schemeClr val="dk1"/>
              </a:buClr>
              <a:buSzPts val="2400"/>
              <a:buFont typeface="Montserrat ExtraBold"/>
              <a:buNone/>
              <a:defRPr sz="1700">
                <a:solidFill>
                  <a:schemeClr val="dk1"/>
                </a:solidFill>
                <a:latin typeface="Montserrat ExtraBold"/>
                <a:ea typeface="Montserrat ExtraBold"/>
                <a:cs typeface="Montserrat ExtraBold"/>
                <a:sym typeface="Montserrat ExtraBold"/>
              </a:defRPr>
            </a:lvl1pPr>
            <a:lvl2pPr lvl="1"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2pPr>
            <a:lvl3pPr lvl="2"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3pPr>
            <a:lvl4pPr lvl="3"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4pPr>
            <a:lvl5pPr lvl="4"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5pPr>
            <a:lvl6pPr lvl="5"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6pPr>
            <a:lvl7pPr lvl="6"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7pPr>
            <a:lvl8pPr lvl="7"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8pPr>
            <a:lvl9pPr lvl="8"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9pPr>
          </a:lstStyle>
          <a:p/>
        </p:txBody>
      </p:sp>
      <p:sp>
        <p:nvSpPr>
          <p:cNvPr id="315" name="Google Shape;315;p19"/>
          <p:cNvSpPr txBox="1"/>
          <p:nvPr>
            <p:ph idx="8" type="subTitle"/>
          </p:nvPr>
        </p:nvSpPr>
        <p:spPr>
          <a:xfrm>
            <a:off x="4951475" y="3154252"/>
            <a:ext cx="3331200" cy="350400"/>
          </a:xfrm>
          <a:prstGeom prst="rect">
            <a:avLst/>
          </a:prstGeom>
          <a:ln>
            <a:noFill/>
          </a:ln>
        </p:spPr>
        <p:txBody>
          <a:bodyPr anchorCtr="0" anchor="b" bIns="91425" lIns="91425" spcFirstLastPara="1" rIns="91425" wrap="square" tIns="91425">
            <a:noAutofit/>
          </a:bodyPr>
          <a:lstStyle>
            <a:lvl1pPr lvl="0" rtl="0" algn="ctr">
              <a:lnSpc>
                <a:spcPct val="100000"/>
              </a:lnSpc>
              <a:spcBef>
                <a:spcPts val="0"/>
              </a:spcBef>
              <a:spcAft>
                <a:spcPts val="0"/>
              </a:spcAft>
              <a:buClr>
                <a:schemeClr val="dk1"/>
              </a:buClr>
              <a:buSzPts val="2400"/>
              <a:buFont typeface="Montserrat ExtraBold"/>
              <a:buNone/>
              <a:defRPr sz="1700">
                <a:solidFill>
                  <a:schemeClr val="dk1"/>
                </a:solidFill>
                <a:latin typeface="Montserrat ExtraBold"/>
                <a:ea typeface="Montserrat ExtraBold"/>
                <a:cs typeface="Montserrat ExtraBold"/>
                <a:sym typeface="Montserrat ExtraBold"/>
              </a:defRPr>
            </a:lvl1pPr>
            <a:lvl2pPr lvl="1"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2pPr>
            <a:lvl3pPr lvl="2"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3pPr>
            <a:lvl4pPr lvl="3"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4pPr>
            <a:lvl5pPr lvl="4"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5pPr>
            <a:lvl6pPr lvl="5"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6pPr>
            <a:lvl7pPr lvl="6"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7pPr>
            <a:lvl8pPr lvl="7"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8pPr>
            <a:lvl9pPr lvl="8"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9pPr>
          </a:lstStyle>
          <a:p/>
        </p:txBody>
      </p:sp>
      <p:sp>
        <p:nvSpPr>
          <p:cNvPr id="316" name="Google Shape;316;p19"/>
          <p:cNvSpPr txBox="1"/>
          <p:nvPr>
            <p:ph type="title"/>
          </p:nvPr>
        </p:nvSpPr>
        <p:spPr>
          <a:xfrm>
            <a:off x="720000" y="535000"/>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grpSp>
        <p:nvGrpSpPr>
          <p:cNvPr id="317" name="Google Shape;317;p19"/>
          <p:cNvGrpSpPr/>
          <p:nvPr/>
        </p:nvGrpSpPr>
        <p:grpSpPr>
          <a:xfrm>
            <a:off x="7993814" y="113456"/>
            <a:ext cx="1023879" cy="1017550"/>
            <a:chOff x="7596114" y="4060594"/>
            <a:chExt cx="1023879" cy="1017550"/>
          </a:xfrm>
        </p:grpSpPr>
        <p:sp>
          <p:nvSpPr>
            <p:cNvPr id="318" name="Google Shape;318;p19"/>
            <p:cNvSpPr/>
            <p:nvPr/>
          </p:nvSpPr>
          <p:spPr>
            <a:xfrm rot="1082015">
              <a:off x="8086399" y="4552851"/>
              <a:ext cx="473505" cy="463381"/>
            </a:xfrm>
            <a:custGeom>
              <a:rect b="b" l="l" r="r" t="t"/>
              <a:pathLst>
                <a:path extrusionOk="0" h="14822" w="15147">
                  <a:moveTo>
                    <a:pt x="4754" y="0"/>
                  </a:moveTo>
                  <a:cubicBezTo>
                    <a:pt x="4402" y="0"/>
                    <a:pt x="4093" y="292"/>
                    <a:pt x="3881" y="1058"/>
                  </a:cubicBezTo>
                  <a:lnTo>
                    <a:pt x="3881" y="1059"/>
                  </a:lnTo>
                  <a:cubicBezTo>
                    <a:pt x="3574" y="2164"/>
                    <a:pt x="3837" y="3332"/>
                    <a:pt x="3963" y="4471"/>
                  </a:cubicBezTo>
                  <a:cubicBezTo>
                    <a:pt x="4091" y="5610"/>
                    <a:pt x="4036" y="6886"/>
                    <a:pt x="3255" y="7726"/>
                  </a:cubicBezTo>
                  <a:cubicBezTo>
                    <a:pt x="2673" y="8352"/>
                    <a:pt x="1795" y="8609"/>
                    <a:pt x="1116" y="9131"/>
                  </a:cubicBezTo>
                  <a:cubicBezTo>
                    <a:pt x="437" y="9653"/>
                    <a:pt x="0" y="10739"/>
                    <a:pt x="616" y="11336"/>
                  </a:cubicBezTo>
                  <a:cubicBezTo>
                    <a:pt x="842" y="11556"/>
                    <a:pt x="1154" y="11644"/>
                    <a:pt x="1474" y="11644"/>
                  </a:cubicBezTo>
                  <a:cubicBezTo>
                    <a:pt x="1669" y="11644"/>
                    <a:pt x="1868" y="11611"/>
                    <a:pt x="2052" y="11555"/>
                  </a:cubicBezTo>
                  <a:cubicBezTo>
                    <a:pt x="2539" y="11405"/>
                    <a:pt x="2976" y="11126"/>
                    <a:pt x="3456" y="10956"/>
                  </a:cubicBezTo>
                  <a:cubicBezTo>
                    <a:pt x="3830" y="10824"/>
                    <a:pt x="4220" y="10763"/>
                    <a:pt x="4613" y="10763"/>
                  </a:cubicBezTo>
                  <a:cubicBezTo>
                    <a:pt x="5460" y="10763"/>
                    <a:pt x="6320" y="11044"/>
                    <a:pt x="7052" y="11488"/>
                  </a:cubicBezTo>
                  <a:cubicBezTo>
                    <a:pt x="8123" y="12136"/>
                    <a:pt x="8965" y="13099"/>
                    <a:pt x="9740" y="14083"/>
                  </a:cubicBezTo>
                  <a:cubicBezTo>
                    <a:pt x="10018" y="14434"/>
                    <a:pt x="10433" y="14821"/>
                    <a:pt x="10832" y="14821"/>
                  </a:cubicBezTo>
                  <a:cubicBezTo>
                    <a:pt x="10939" y="14821"/>
                    <a:pt x="11046" y="14793"/>
                    <a:pt x="11148" y="14729"/>
                  </a:cubicBezTo>
                  <a:cubicBezTo>
                    <a:pt x="11307" y="14631"/>
                    <a:pt x="11405" y="14461"/>
                    <a:pt x="11478" y="14289"/>
                  </a:cubicBezTo>
                  <a:cubicBezTo>
                    <a:pt x="12232" y="12513"/>
                    <a:pt x="10657" y="10312"/>
                    <a:pt x="11569" y="8613"/>
                  </a:cubicBezTo>
                  <a:cubicBezTo>
                    <a:pt x="12066" y="7685"/>
                    <a:pt x="13137" y="7253"/>
                    <a:pt x="13928" y="6561"/>
                  </a:cubicBezTo>
                  <a:cubicBezTo>
                    <a:pt x="14718" y="5867"/>
                    <a:pt x="15147" y="4440"/>
                    <a:pt x="14271" y="3861"/>
                  </a:cubicBezTo>
                  <a:cubicBezTo>
                    <a:pt x="14038" y="3708"/>
                    <a:pt x="13768" y="3655"/>
                    <a:pt x="13489" y="3655"/>
                  </a:cubicBezTo>
                  <a:cubicBezTo>
                    <a:pt x="13186" y="3655"/>
                    <a:pt x="12871" y="3717"/>
                    <a:pt x="12575" y="3777"/>
                  </a:cubicBezTo>
                  <a:cubicBezTo>
                    <a:pt x="11915" y="3914"/>
                    <a:pt x="11205" y="4014"/>
                    <a:pt x="10512" y="4014"/>
                  </a:cubicBezTo>
                  <a:cubicBezTo>
                    <a:pt x="9352" y="4014"/>
                    <a:pt x="8245" y="3733"/>
                    <a:pt x="7519" y="2868"/>
                  </a:cubicBezTo>
                  <a:cubicBezTo>
                    <a:pt x="7108" y="2379"/>
                    <a:pt x="5758" y="0"/>
                    <a:pt x="4754"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19"/>
            <p:cNvSpPr/>
            <p:nvPr/>
          </p:nvSpPr>
          <p:spPr>
            <a:xfrm rot="1082015">
              <a:off x="7640155" y="4105964"/>
              <a:ext cx="346993" cy="339611"/>
            </a:xfrm>
            <a:custGeom>
              <a:rect b="b" l="l" r="r" t="t"/>
              <a:pathLst>
                <a:path extrusionOk="0" h="10863" w="11100">
                  <a:moveTo>
                    <a:pt x="3483" y="1"/>
                  </a:moveTo>
                  <a:cubicBezTo>
                    <a:pt x="3225" y="1"/>
                    <a:pt x="2998" y="214"/>
                    <a:pt x="2842" y="776"/>
                  </a:cubicBezTo>
                  <a:lnTo>
                    <a:pt x="2844" y="776"/>
                  </a:lnTo>
                  <a:cubicBezTo>
                    <a:pt x="2619" y="1586"/>
                    <a:pt x="2811" y="2442"/>
                    <a:pt x="2904" y="3278"/>
                  </a:cubicBezTo>
                  <a:cubicBezTo>
                    <a:pt x="2997" y="4112"/>
                    <a:pt x="2957" y="5047"/>
                    <a:pt x="2386" y="5662"/>
                  </a:cubicBezTo>
                  <a:cubicBezTo>
                    <a:pt x="1957" y="6122"/>
                    <a:pt x="1314" y="6310"/>
                    <a:pt x="816" y="6693"/>
                  </a:cubicBezTo>
                  <a:cubicBezTo>
                    <a:pt x="320" y="7075"/>
                    <a:pt x="0" y="7871"/>
                    <a:pt x="449" y="8309"/>
                  </a:cubicBezTo>
                  <a:cubicBezTo>
                    <a:pt x="615" y="8469"/>
                    <a:pt x="843" y="8534"/>
                    <a:pt x="1076" y="8534"/>
                  </a:cubicBezTo>
                  <a:cubicBezTo>
                    <a:pt x="1220" y="8534"/>
                    <a:pt x="1367" y="8509"/>
                    <a:pt x="1502" y="8468"/>
                  </a:cubicBezTo>
                  <a:cubicBezTo>
                    <a:pt x="1860" y="8360"/>
                    <a:pt x="2180" y="8154"/>
                    <a:pt x="2530" y="8029"/>
                  </a:cubicBezTo>
                  <a:cubicBezTo>
                    <a:pt x="2805" y="7932"/>
                    <a:pt x="3091" y="7888"/>
                    <a:pt x="3379" y="7888"/>
                  </a:cubicBezTo>
                  <a:cubicBezTo>
                    <a:pt x="4000" y="7888"/>
                    <a:pt x="4630" y="8094"/>
                    <a:pt x="5168" y="8418"/>
                  </a:cubicBezTo>
                  <a:cubicBezTo>
                    <a:pt x="5952" y="8895"/>
                    <a:pt x="6569" y="9601"/>
                    <a:pt x="7137" y="10320"/>
                  </a:cubicBezTo>
                  <a:cubicBezTo>
                    <a:pt x="7341" y="10579"/>
                    <a:pt x="7645" y="10863"/>
                    <a:pt x="7937" y="10863"/>
                  </a:cubicBezTo>
                  <a:cubicBezTo>
                    <a:pt x="8016" y="10863"/>
                    <a:pt x="8094" y="10842"/>
                    <a:pt x="8168" y="10795"/>
                  </a:cubicBezTo>
                  <a:cubicBezTo>
                    <a:pt x="8285" y="10724"/>
                    <a:pt x="8358" y="10598"/>
                    <a:pt x="8411" y="10472"/>
                  </a:cubicBezTo>
                  <a:cubicBezTo>
                    <a:pt x="8962" y="9170"/>
                    <a:pt x="7809" y="7557"/>
                    <a:pt x="8477" y="6312"/>
                  </a:cubicBezTo>
                  <a:cubicBezTo>
                    <a:pt x="8842" y="5633"/>
                    <a:pt x="9627" y="5317"/>
                    <a:pt x="10205" y="4808"/>
                  </a:cubicBezTo>
                  <a:cubicBezTo>
                    <a:pt x="10786" y="4300"/>
                    <a:pt x="11100" y="3254"/>
                    <a:pt x="10457" y="2831"/>
                  </a:cubicBezTo>
                  <a:cubicBezTo>
                    <a:pt x="10286" y="2718"/>
                    <a:pt x="10089" y="2679"/>
                    <a:pt x="9884" y="2679"/>
                  </a:cubicBezTo>
                  <a:cubicBezTo>
                    <a:pt x="9662" y="2679"/>
                    <a:pt x="9431" y="2724"/>
                    <a:pt x="9214" y="2769"/>
                  </a:cubicBezTo>
                  <a:cubicBezTo>
                    <a:pt x="8731" y="2869"/>
                    <a:pt x="8209" y="2943"/>
                    <a:pt x="7701" y="2943"/>
                  </a:cubicBezTo>
                  <a:cubicBezTo>
                    <a:pt x="6851" y="2943"/>
                    <a:pt x="6040" y="2737"/>
                    <a:pt x="5509" y="2103"/>
                  </a:cubicBezTo>
                  <a:cubicBezTo>
                    <a:pt x="5209" y="1744"/>
                    <a:pt x="4219" y="1"/>
                    <a:pt x="3483"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19"/>
            <p:cNvSpPr/>
            <p:nvPr/>
          </p:nvSpPr>
          <p:spPr>
            <a:xfrm rot="1082015">
              <a:off x="8216042" y="4170937"/>
              <a:ext cx="214229" cy="209650"/>
            </a:xfrm>
            <a:custGeom>
              <a:rect b="b" l="l" r="r" t="t"/>
              <a:pathLst>
                <a:path extrusionOk="0" h="6706" w="6853">
                  <a:moveTo>
                    <a:pt x="2151" y="0"/>
                  </a:moveTo>
                  <a:cubicBezTo>
                    <a:pt x="1992" y="0"/>
                    <a:pt x="1852" y="132"/>
                    <a:pt x="1757" y="479"/>
                  </a:cubicBezTo>
                  <a:cubicBezTo>
                    <a:pt x="1618" y="979"/>
                    <a:pt x="1737" y="1508"/>
                    <a:pt x="1793" y="2023"/>
                  </a:cubicBezTo>
                  <a:cubicBezTo>
                    <a:pt x="1852" y="2538"/>
                    <a:pt x="1826" y="3115"/>
                    <a:pt x="1474" y="3494"/>
                  </a:cubicBezTo>
                  <a:cubicBezTo>
                    <a:pt x="1209" y="3779"/>
                    <a:pt x="813" y="3896"/>
                    <a:pt x="504" y="4131"/>
                  </a:cubicBezTo>
                  <a:cubicBezTo>
                    <a:pt x="198" y="4367"/>
                    <a:pt x="1" y="4860"/>
                    <a:pt x="280" y="5128"/>
                  </a:cubicBezTo>
                  <a:cubicBezTo>
                    <a:pt x="382" y="5227"/>
                    <a:pt x="522" y="5267"/>
                    <a:pt x="666" y="5267"/>
                  </a:cubicBezTo>
                  <a:cubicBezTo>
                    <a:pt x="755" y="5267"/>
                    <a:pt x="846" y="5252"/>
                    <a:pt x="930" y="5226"/>
                  </a:cubicBezTo>
                  <a:cubicBezTo>
                    <a:pt x="1149" y="5161"/>
                    <a:pt x="1348" y="5033"/>
                    <a:pt x="1563" y="4956"/>
                  </a:cubicBezTo>
                  <a:cubicBezTo>
                    <a:pt x="1732" y="4897"/>
                    <a:pt x="1909" y="4870"/>
                    <a:pt x="2087" y="4870"/>
                  </a:cubicBezTo>
                  <a:cubicBezTo>
                    <a:pt x="2470" y="4870"/>
                    <a:pt x="2859" y="4996"/>
                    <a:pt x="3191" y="5197"/>
                  </a:cubicBezTo>
                  <a:cubicBezTo>
                    <a:pt x="3675" y="5491"/>
                    <a:pt x="4057" y="5926"/>
                    <a:pt x="4407" y="6371"/>
                  </a:cubicBezTo>
                  <a:cubicBezTo>
                    <a:pt x="4532" y="6531"/>
                    <a:pt x="4720" y="6706"/>
                    <a:pt x="4902" y="6706"/>
                  </a:cubicBezTo>
                  <a:cubicBezTo>
                    <a:pt x="4950" y="6706"/>
                    <a:pt x="4998" y="6693"/>
                    <a:pt x="5044" y="6665"/>
                  </a:cubicBezTo>
                  <a:cubicBezTo>
                    <a:pt x="5115" y="6619"/>
                    <a:pt x="5161" y="6543"/>
                    <a:pt x="5194" y="6464"/>
                  </a:cubicBezTo>
                  <a:cubicBezTo>
                    <a:pt x="5533" y="5661"/>
                    <a:pt x="4821" y="4664"/>
                    <a:pt x="5234" y="3896"/>
                  </a:cubicBezTo>
                  <a:cubicBezTo>
                    <a:pt x="5458" y="3478"/>
                    <a:pt x="5944" y="3281"/>
                    <a:pt x="6302" y="2969"/>
                  </a:cubicBezTo>
                  <a:cubicBezTo>
                    <a:pt x="6659" y="2655"/>
                    <a:pt x="6853" y="2008"/>
                    <a:pt x="6457" y="1747"/>
                  </a:cubicBezTo>
                  <a:cubicBezTo>
                    <a:pt x="6351" y="1677"/>
                    <a:pt x="6229" y="1653"/>
                    <a:pt x="6103" y="1653"/>
                  </a:cubicBezTo>
                  <a:cubicBezTo>
                    <a:pt x="5966" y="1653"/>
                    <a:pt x="5824" y="1681"/>
                    <a:pt x="5690" y="1709"/>
                  </a:cubicBezTo>
                  <a:cubicBezTo>
                    <a:pt x="5391" y="1770"/>
                    <a:pt x="5069" y="1816"/>
                    <a:pt x="4756" y="1816"/>
                  </a:cubicBezTo>
                  <a:cubicBezTo>
                    <a:pt x="4231" y="1816"/>
                    <a:pt x="3729" y="1689"/>
                    <a:pt x="3401" y="1297"/>
                  </a:cubicBezTo>
                  <a:cubicBezTo>
                    <a:pt x="3216" y="1076"/>
                    <a:pt x="2605" y="0"/>
                    <a:pt x="2151"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21" name="Google Shape;321;p19"/>
          <p:cNvSpPr/>
          <p:nvPr/>
        </p:nvSpPr>
        <p:spPr>
          <a:xfrm flipH="1">
            <a:off x="9" y="4700499"/>
            <a:ext cx="995818" cy="350406"/>
          </a:xfrm>
          <a:custGeom>
            <a:rect b="b" l="l" r="r" t="t"/>
            <a:pathLst>
              <a:path extrusionOk="0" h="8722" w="24787">
                <a:moveTo>
                  <a:pt x="1092" y="0"/>
                </a:moveTo>
                <a:cubicBezTo>
                  <a:pt x="379" y="0"/>
                  <a:pt x="0" y="940"/>
                  <a:pt x="689" y="1468"/>
                </a:cubicBezTo>
                <a:cubicBezTo>
                  <a:pt x="3275" y="3454"/>
                  <a:pt x="6391" y="4856"/>
                  <a:pt x="9436" y="5986"/>
                </a:cubicBezTo>
                <a:cubicBezTo>
                  <a:pt x="12568" y="7148"/>
                  <a:pt x="15800" y="7917"/>
                  <a:pt x="19113" y="8342"/>
                </a:cubicBezTo>
                <a:cubicBezTo>
                  <a:pt x="20993" y="8585"/>
                  <a:pt x="22890" y="8700"/>
                  <a:pt x="24787" y="8722"/>
                </a:cubicBezTo>
                <a:lnTo>
                  <a:pt x="24787" y="4998"/>
                </a:lnTo>
                <a:cubicBezTo>
                  <a:pt x="24087" y="5020"/>
                  <a:pt x="23386" y="5034"/>
                  <a:pt x="22684" y="5034"/>
                </a:cubicBezTo>
                <a:cubicBezTo>
                  <a:pt x="22406" y="5034"/>
                  <a:pt x="22128" y="5032"/>
                  <a:pt x="21850" y="5027"/>
                </a:cubicBezTo>
                <a:cubicBezTo>
                  <a:pt x="18402" y="4973"/>
                  <a:pt x="14933" y="4589"/>
                  <a:pt x="11573" y="3812"/>
                </a:cubicBezTo>
                <a:cubicBezTo>
                  <a:pt x="8023" y="2990"/>
                  <a:pt x="4788" y="1605"/>
                  <a:pt x="1492" y="93"/>
                </a:cubicBezTo>
                <a:cubicBezTo>
                  <a:pt x="1351" y="29"/>
                  <a:pt x="1216" y="0"/>
                  <a:pt x="1092"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19"/>
          <p:cNvSpPr/>
          <p:nvPr/>
        </p:nvSpPr>
        <p:spPr>
          <a:xfrm>
            <a:off x="4" y="3806636"/>
            <a:ext cx="328428" cy="719886"/>
          </a:xfrm>
          <a:custGeom>
            <a:rect b="b" l="l" r="r" t="t"/>
            <a:pathLst>
              <a:path extrusionOk="0" h="20821" w="9499">
                <a:moveTo>
                  <a:pt x="0" y="1"/>
                </a:moveTo>
                <a:lnTo>
                  <a:pt x="0" y="654"/>
                </a:lnTo>
                <a:cubicBezTo>
                  <a:pt x="2676" y="1225"/>
                  <a:pt x="5155" y="2496"/>
                  <a:pt x="6420" y="4431"/>
                </a:cubicBezTo>
                <a:cubicBezTo>
                  <a:pt x="8840" y="8131"/>
                  <a:pt x="7307" y="16708"/>
                  <a:pt x="3773" y="19232"/>
                </a:cubicBezTo>
                <a:cubicBezTo>
                  <a:pt x="2818" y="19912"/>
                  <a:pt x="1716" y="20201"/>
                  <a:pt x="582" y="20201"/>
                </a:cubicBezTo>
                <a:cubicBezTo>
                  <a:pt x="388" y="20201"/>
                  <a:pt x="194" y="20192"/>
                  <a:pt x="0" y="20176"/>
                </a:cubicBezTo>
                <a:lnTo>
                  <a:pt x="0" y="20789"/>
                </a:lnTo>
                <a:cubicBezTo>
                  <a:pt x="197" y="20804"/>
                  <a:pt x="392" y="20820"/>
                  <a:pt x="590" y="20820"/>
                </a:cubicBezTo>
                <a:cubicBezTo>
                  <a:pt x="1844" y="20820"/>
                  <a:pt x="3068" y="20499"/>
                  <a:pt x="4133" y="19738"/>
                </a:cubicBezTo>
                <a:cubicBezTo>
                  <a:pt x="7873" y="17068"/>
                  <a:pt x="9499" y="8001"/>
                  <a:pt x="6940" y="4089"/>
                </a:cubicBezTo>
                <a:cubicBezTo>
                  <a:pt x="5704" y="2202"/>
                  <a:pt x="3017" y="672"/>
                  <a:pt x="0"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19"/>
          <p:cNvSpPr/>
          <p:nvPr/>
        </p:nvSpPr>
        <p:spPr>
          <a:xfrm>
            <a:off x="7823125" y="4245836"/>
            <a:ext cx="1211534" cy="1371418"/>
          </a:xfrm>
          <a:custGeom>
            <a:rect b="b" l="l" r="r" t="t"/>
            <a:pathLst>
              <a:path extrusionOk="0" h="47743" w="42177">
                <a:moveTo>
                  <a:pt x="37734" y="1"/>
                </a:moveTo>
                <a:cubicBezTo>
                  <a:pt x="36327" y="1"/>
                  <a:pt x="34733" y="605"/>
                  <a:pt x="33443" y="1266"/>
                </a:cubicBezTo>
                <a:lnTo>
                  <a:pt x="33441" y="1268"/>
                </a:lnTo>
                <a:cubicBezTo>
                  <a:pt x="24966" y="5606"/>
                  <a:pt x="17639" y="9622"/>
                  <a:pt x="10788" y="16385"/>
                </a:cubicBezTo>
                <a:cubicBezTo>
                  <a:pt x="10763" y="19806"/>
                  <a:pt x="16940" y="21076"/>
                  <a:pt x="16312" y="24438"/>
                </a:cubicBezTo>
                <a:cubicBezTo>
                  <a:pt x="16089" y="25632"/>
                  <a:pt x="15020" y="26452"/>
                  <a:pt x="14030" y="27153"/>
                </a:cubicBezTo>
                <a:lnTo>
                  <a:pt x="5637" y="33101"/>
                </a:lnTo>
                <a:cubicBezTo>
                  <a:pt x="3856" y="34365"/>
                  <a:pt x="2007" y="35701"/>
                  <a:pt x="1005" y="37643"/>
                </a:cubicBezTo>
                <a:cubicBezTo>
                  <a:pt x="1" y="39583"/>
                  <a:pt x="154" y="42310"/>
                  <a:pt x="1936" y="43573"/>
                </a:cubicBezTo>
                <a:cubicBezTo>
                  <a:pt x="3588" y="44745"/>
                  <a:pt x="6139" y="44397"/>
                  <a:pt x="7428" y="45959"/>
                </a:cubicBezTo>
                <a:cubicBezTo>
                  <a:pt x="7883" y="46510"/>
                  <a:pt x="8067" y="47116"/>
                  <a:pt x="8052" y="47742"/>
                </a:cubicBezTo>
                <a:lnTo>
                  <a:pt x="24741" y="47742"/>
                </a:lnTo>
                <a:cubicBezTo>
                  <a:pt x="24099" y="46623"/>
                  <a:pt x="23044" y="45769"/>
                  <a:pt x="22036" y="44941"/>
                </a:cubicBezTo>
                <a:cubicBezTo>
                  <a:pt x="21406" y="44422"/>
                  <a:pt x="20757" y="43860"/>
                  <a:pt x="20485" y="43093"/>
                </a:cubicBezTo>
                <a:cubicBezTo>
                  <a:pt x="19979" y="41671"/>
                  <a:pt x="20934" y="40171"/>
                  <a:pt x="21917" y="39028"/>
                </a:cubicBezTo>
                <a:cubicBezTo>
                  <a:pt x="24026" y="36575"/>
                  <a:pt x="26506" y="34441"/>
                  <a:pt x="29248" y="32725"/>
                </a:cubicBezTo>
                <a:cubicBezTo>
                  <a:pt x="30425" y="31988"/>
                  <a:pt x="31672" y="31309"/>
                  <a:pt x="32605" y="30279"/>
                </a:cubicBezTo>
                <a:cubicBezTo>
                  <a:pt x="33536" y="29250"/>
                  <a:pt x="34107" y="27757"/>
                  <a:pt x="33632" y="26452"/>
                </a:cubicBezTo>
                <a:cubicBezTo>
                  <a:pt x="33229" y="25344"/>
                  <a:pt x="32192" y="24617"/>
                  <a:pt x="31214" y="23962"/>
                </a:cubicBezTo>
                <a:cubicBezTo>
                  <a:pt x="29474" y="22797"/>
                  <a:pt x="27737" y="21633"/>
                  <a:pt x="25997" y="20466"/>
                </a:cubicBezTo>
                <a:cubicBezTo>
                  <a:pt x="25586" y="20193"/>
                  <a:pt x="25165" y="19906"/>
                  <a:pt x="24895" y="19490"/>
                </a:cubicBezTo>
                <a:cubicBezTo>
                  <a:pt x="23918" y="17990"/>
                  <a:pt x="25444" y="16146"/>
                  <a:pt x="26831" y="15014"/>
                </a:cubicBezTo>
                <a:cubicBezTo>
                  <a:pt x="28051" y="14019"/>
                  <a:pt x="42177" y="3560"/>
                  <a:pt x="40289" y="1129"/>
                </a:cubicBezTo>
                <a:cubicBezTo>
                  <a:pt x="39652" y="310"/>
                  <a:pt x="38741" y="1"/>
                  <a:pt x="37734"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 name="Google Shape;324;p19"/>
          <p:cNvSpPr/>
          <p:nvPr/>
        </p:nvSpPr>
        <p:spPr>
          <a:xfrm>
            <a:off x="428899" y="-236125"/>
            <a:ext cx="1884399" cy="771117"/>
          </a:xfrm>
          <a:custGeom>
            <a:rect b="b" l="l" r="r" t="t"/>
            <a:pathLst>
              <a:path extrusionOk="0" h="26309" w="64292">
                <a:moveTo>
                  <a:pt x="60222" y="1"/>
                </a:moveTo>
                <a:cubicBezTo>
                  <a:pt x="59897" y="1"/>
                  <a:pt x="59572" y="151"/>
                  <a:pt x="59349" y="514"/>
                </a:cubicBezTo>
                <a:cubicBezTo>
                  <a:pt x="58597" y="1741"/>
                  <a:pt x="57883" y="2990"/>
                  <a:pt x="57208" y="4260"/>
                </a:cubicBezTo>
                <a:cubicBezTo>
                  <a:pt x="55718" y="3406"/>
                  <a:pt x="54240" y="2531"/>
                  <a:pt x="52776" y="1633"/>
                </a:cubicBezTo>
                <a:cubicBezTo>
                  <a:pt x="52580" y="1513"/>
                  <a:pt x="52386" y="1461"/>
                  <a:pt x="52202" y="1461"/>
                </a:cubicBezTo>
                <a:cubicBezTo>
                  <a:pt x="51242" y="1461"/>
                  <a:pt x="50580" y="2891"/>
                  <a:pt x="51604" y="3519"/>
                </a:cubicBezTo>
                <a:cubicBezTo>
                  <a:pt x="53121" y="4450"/>
                  <a:pt x="54652" y="5353"/>
                  <a:pt x="56196" y="6237"/>
                </a:cubicBezTo>
                <a:cubicBezTo>
                  <a:pt x="55412" y="7832"/>
                  <a:pt x="54685" y="9457"/>
                  <a:pt x="54019" y="11107"/>
                </a:cubicBezTo>
                <a:cubicBezTo>
                  <a:pt x="53794" y="11662"/>
                  <a:pt x="54220" y="12328"/>
                  <a:pt x="54756" y="12492"/>
                </a:cubicBezTo>
                <a:cubicBezTo>
                  <a:pt x="54867" y="12526"/>
                  <a:pt x="54976" y="12542"/>
                  <a:pt x="55081" y="12542"/>
                </a:cubicBezTo>
                <a:cubicBezTo>
                  <a:pt x="55559" y="12542"/>
                  <a:pt x="55958" y="12213"/>
                  <a:pt x="56144" y="11755"/>
                </a:cubicBezTo>
                <a:cubicBezTo>
                  <a:pt x="56750" y="10253"/>
                  <a:pt x="57410" y="8776"/>
                  <a:pt x="58124" y="7323"/>
                </a:cubicBezTo>
                <a:cubicBezTo>
                  <a:pt x="59561" y="8119"/>
                  <a:pt x="61008" y="8896"/>
                  <a:pt x="62465" y="9650"/>
                </a:cubicBezTo>
                <a:cubicBezTo>
                  <a:pt x="62656" y="9749"/>
                  <a:pt x="62865" y="9801"/>
                  <a:pt x="63068" y="9801"/>
                </a:cubicBezTo>
                <a:cubicBezTo>
                  <a:pt x="63432" y="9801"/>
                  <a:pt x="63780" y="9638"/>
                  <a:pt x="63994" y="9294"/>
                </a:cubicBezTo>
                <a:cubicBezTo>
                  <a:pt x="64292" y="8816"/>
                  <a:pt x="64173" y="8042"/>
                  <a:pt x="63638" y="7765"/>
                </a:cubicBezTo>
                <a:cubicBezTo>
                  <a:pt x="62125" y="6982"/>
                  <a:pt x="60625" y="6177"/>
                  <a:pt x="59137" y="5348"/>
                </a:cubicBezTo>
                <a:cubicBezTo>
                  <a:pt x="59798" y="4107"/>
                  <a:pt x="60497" y="2887"/>
                  <a:pt x="61234" y="1688"/>
                </a:cubicBezTo>
                <a:cubicBezTo>
                  <a:pt x="61759" y="833"/>
                  <a:pt x="60988" y="1"/>
                  <a:pt x="60222" y="1"/>
                </a:cubicBezTo>
                <a:close/>
                <a:moveTo>
                  <a:pt x="48070" y="3484"/>
                </a:moveTo>
                <a:cubicBezTo>
                  <a:pt x="47591" y="3484"/>
                  <a:pt x="47210" y="3821"/>
                  <a:pt x="47011" y="4273"/>
                </a:cubicBezTo>
                <a:cubicBezTo>
                  <a:pt x="46398" y="5667"/>
                  <a:pt x="45796" y="7067"/>
                  <a:pt x="45204" y="8473"/>
                </a:cubicBezTo>
                <a:cubicBezTo>
                  <a:pt x="43600" y="7507"/>
                  <a:pt x="42047" y="6461"/>
                  <a:pt x="40550" y="5333"/>
                </a:cubicBezTo>
                <a:cubicBezTo>
                  <a:pt x="40389" y="5213"/>
                  <a:pt x="40199" y="5159"/>
                  <a:pt x="40005" y="5159"/>
                </a:cubicBezTo>
                <a:cubicBezTo>
                  <a:pt x="39618" y="5159"/>
                  <a:pt x="39218" y="5372"/>
                  <a:pt x="39020" y="5689"/>
                </a:cubicBezTo>
                <a:cubicBezTo>
                  <a:pt x="38679" y="6237"/>
                  <a:pt x="38896" y="6858"/>
                  <a:pt x="39376" y="7219"/>
                </a:cubicBezTo>
                <a:cubicBezTo>
                  <a:pt x="40970" y="8420"/>
                  <a:pt x="42629" y="9528"/>
                  <a:pt x="44341" y="10545"/>
                </a:cubicBezTo>
                <a:cubicBezTo>
                  <a:pt x="43742" y="11998"/>
                  <a:pt x="43156" y="13456"/>
                  <a:pt x="42583" y="14920"/>
                </a:cubicBezTo>
                <a:cubicBezTo>
                  <a:pt x="42364" y="15477"/>
                  <a:pt x="42779" y="16141"/>
                  <a:pt x="43321" y="16305"/>
                </a:cubicBezTo>
                <a:cubicBezTo>
                  <a:pt x="43431" y="16339"/>
                  <a:pt x="43539" y="16355"/>
                  <a:pt x="43643" y="16355"/>
                </a:cubicBezTo>
                <a:cubicBezTo>
                  <a:pt x="44121" y="16355"/>
                  <a:pt x="44526" y="16028"/>
                  <a:pt x="44706" y="15568"/>
                </a:cubicBezTo>
                <a:cubicBezTo>
                  <a:pt x="45221" y="14254"/>
                  <a:pt x="45746" y="12945"/>
                  <a:pt x="46281" y="11640"/>
                </a:cubicBezTo>
                <a:cubicBezTo>
                  <a:pt x="47316" y="12198"/>
                  <a:pt x="48369" y="12722"/>
                  <a:pt x="49439" y="13212"/>
                </a:cubicBezTo>
                <a:cubicBezTo>
                  <a:pt x="49641" y="13304"/>
                  <a:pt x="49855" y="13355"/>
                  <a:pt x="50062" y="13355"/>
                </a:cubicBezTo>
                <a:cubicBezTo>
                  <a:pt x="50417" y="13355"/>
                  <a:pt x="50751" y="13206"/>
                  <a:pt x="50969" y="12856"/>
                </a:cubicBezTo>
                <a:cubicBezTo>
                  <a:pt x="51254" y="12397"/>
                  <a:pt x="51160" y="11578"/>
                  <a:pt x="50613" y="11326"/>
                </a:cubicBezTo>
                <a:cubicBezTo>
                  <a:pt x="49432" y="10787"/>
                  <a:pt x="48273" y="10203"/>
                  <a:pt x="47134" y="9581"/>
                </a:cubicBezTo>
                <a:cubicBezTo>
                  <a:pt x="47787" y="8022"/>
                  <a:pt x="48455" y="6469"/>
                  <a:pt x="49136" y="4921"/>
                </a:cubicBezTo>
                <a:cubicBezTo>
                  <a:pt x="49377" y="4371"/>
                  <a:pt x="48924" y="3694"/>
                  <a:pt x="48399" y="3535"/>
                </a:cubicBezTo>
                <a:cubicBezTo>
                  <a:pt x="48285" y="3501"/>
                  <a:pt x="48175" y="3484"/>
                  <a:pt x="48070" y="3484"/>
                </a:cubicBezTo>
                <a:close/>
                <a:moveTo>
                  <a:pt x="34951" y="6427"/>
                </a:moveTo>
                <a:cubicBezTo>
                  <a:pt x="34573" y="6427"/>
                  <a:pt x="34189" y="6598"/>
                  <a:pt x="34011" y="6941"/>
                </a:cubicBezTo>
                <a:cubicBezTo>
                  <a:pt x="33194" y="8539"/>
                  <a:pt x="32378" y="10136"/>
                  <a:pt x="31560" y="11733"/>
                </a:cubicBezTo>
                <a:cubicBezTo>
                  <a:pt x="30010" y="10864"/>
                  <a:pt x="28459" y="9993"/>
                  <a:pt x="26909" y="9125"/>
                </a:cubicBezTo>
                <a:cubicBezTo>
                  <a:pt x="26720" y="9018"/>
                  <a:pt x="26532" y="8972"/>
                  <a:pt x="26354" y="8972"/>
                </a:cubicBezTo>
                <a:cubicBezTo>
                  <a:pt x="25363" y="8972"/>
                  <a:pt x="24679" y="10416"/>
                  <a:pt x="25735" y="11010"/>
                </a:cubicBezTo>
                <a:cubicBezTo>
                  <a:pt x="27340" y="11910"/>
                  <a:pt x="28944" y="12810"/>
                  <a:pt x="30549" y="13710"/>
                </a:cubicBezTo>
                <a:cubicBezTo>
                  <a:pt x="29861" y="15051"/>
                  <a:pt x="29174" y="16393"/>
                  <a:pt x="28486" y="17737"/>
                </a:cubicBezTo>
                <a:cubicBezTo>
                  <a:pt x="28214" y="18270"/>
                  <a:pt x="28306" y="18930"/>
                  <a:pt x="28844" y="19266"/>
                </a:cubicBezTo>
                <a:cubicBezTo>
                  <a:pt x="29014" y="19372"/>
                  <a:pt x="29223" y="19425"/>
                  <a:pt x="29434" y="19425"/>
                </a:cubicBezTo>
                <a:cubicBezTo>
                  <a:pt x="29812" y="19425"/>
                  <a:pt x="30196" y="19254"/>
                  <a:pt x="30372" y="18910"/>
                </a:cubicBezTo>
                <a:cubicBezTo>
                  <a:pt x="31075" y="17538"/>
                  <a:pt x="31777" y="16165"/>
                  <a:pt x="32480" y="14792"/>
                </a:cubicBezTo>
                <a:cubicBezTo>
                  <a:pt x="33750" y="15506"/>
                  <a:pt x="35023" y="16220"/>
                  <a:pt x="36293" y="16932"/>
                </a:cubicBezTo>
                <a:cubicBezTo>
                  <a:pt x="36483" y="17038"/>
                  <a:pt x="36671" y="17085"/>
                  <a:pt x="36849" y="17085"/>
                </a:cubicBezTo>
                <a:cubicBezTo>
                  <a:pt x="37840" y="17085"/>
                  <a:pt x="38523" y="15640"/>
                  <a:pt x="37465" y="15046"/>
                </a:cubicBezTo>
                <a:lnTo>
                  <a:pt x="37467" y="15046"/>
                </a:lnTo>
                <a:cubicBezTo>
                  <a:pt x="36142" y="14303"/>
                  <a:pt x="34816" y="13560"/>
                  <a:pt x="33491" y="12817"/>
                </a:cubicBezTo>
                <a:cubicBezTo>
                  <a:pt x="34293" y="11249"/>
                  <a:pt x="35096" y="9681"/>
                  <a:pt x="35897" y="8115"/>
                </a:cubicBezTo>
                <a:cubicBezTo>
                  <a:pt x="36171" y="7582"/>
                  <a:pt x="36080" y="6921"/>
                  <a:pt x="35541" y="6586"/>
                </a:cubicBezTo>
                <a:cubicBezTo>
                  <a:pt x="35371" y="6480"/>
                  <a:pt x="35162" y="6427"/>
                  <a:pt x="34951" y="6427"/>
                </a:cubicBezTo>
                <a:close/>
                <a:moveTo>
                  <a:pt x="21084" y="10302"/>
                </a:moveTo>
                <a:cubicBezTo>
                  <a:pt x="20660" y="10302"/>
                  <a:pt x="20248" y="10531"/>
                  <a:pt x="20099" y="11065"/>
                </a:cubicBezTo>
                <a:cubicBezTo>
                  <a:pt x="19714" y="12436"/>
                  <a:pt x="19308" y="13799"/>
                  <a:pt x="18880" y="15157"/>
                </a:cubicBezTo>
                <a:cubicBezTo>
                  <a:pt x="17279" y="14102"/>
                  <a:pt x="15638" y="13107"/>
                  <a:pt x="13960" y="12177"/>
                </a:cubicBezTo>
                <a:cubicBezTo>
                  <a:pt x="13772" y="12072"/>
                  <a:pt x="13585" y="12026"/>
                  <a:pt x="13408" y="12026"/>
                </a:cubicBezTo>
                <a:cubicBezTo>
                  <a:pt x="12412" y="12026"/>
                  <a:pt x="11725" y="13473"/>
                  <a:pt x="12788" y="14062"/>
                </a:cubicBezTo>
                <a:cubicBezTo>
                  <a:pt x="14627" y="15082"/>
                  <a:pt x="16421" y="16178"/>
                  <a:pt x="18166" y="17346"/>
                </a:cubicBezTo>
                <a:cubicBezTo>
                  <a:pt x="17649" y="18892"/>
                  <a:pt x="17105" y="20429"/>
                  <a:pt x="16532" y="21953"/>
                </a:cubicBezTo>
                <a:cubicBezTo>
                  <a:pt x="16320" y="22515"/>
                  <a:pt x="16722" y="23172"/>
                  <a:pt x="17270" y="23340"/>
                </a:cubicBezTo>
                <a:cubicBezTo>
                  <a:pt x="17378" y="23373"/>
                  <a:pt x="17485" y="23389"/>
                  <a:pt x="17590" y="23389"/>
                </a:cubicBezTo>
                <a:cubicBezTo>
                  <a:pt x="18067" y="23389"/>
                  <a:pt x="18481" y="23064"/>
                  <a:pt x="18655" y="22603"/>
                </a:cubicBezTo>
                <a:cubicBezTo>
                  <a:pt x="19146" y="21296"/>
                  <a:pt x="19617" y="19982"/>
                  <a:pt x="20066" y="18660"/>
                </a:cubicBezTo>
                <a:cubicBezTo>
                  <a:pt x="21116" y="19410"/>
                  <a:pt x="22147" y="20186"/>
                  <a:pt x="23158" y="20989"/>
                </a:cubicBezTo>
                <a:cubicBezTo>
                  <a:pt x="23313" y="21113"/>
                  <a:pt x="23501" y="21167"/>
                  <a:pt x="23694" y="21167"/>
                </a:cubicBezTo>
                <a:cubicBezTo>
                  <a:pt x="24084" y="21167"/>
                  <a:pt x="24492" y="20946"/>
                  <a:pt x="24688" y="20633"/>
                </a:cubicBezTo>
                <a:cubicBezTo>
                  <a:pt x="25035" y="20075"/>
                  <a:pt x="24803" y="19478"/>
                  <a:pt x="24332" y="19106"/>
                </a:cubicBezTo>
                <a:cubicBezTo>
                  <a:pt x="23178" y="18187"/>
                  <a:pt x="21997" y="17306"/>
                  <a:pt x="20792" y="16461"/>
                </a:cubicBezTo>
                <a:cubicBezTo>
                  <a:pt x="21298" y="14887"/>
                  <a:pt x="21776" y="13305"/>
                  <a:pt x="22222" y="11713"/>
                </a:cubicBezTo>
                <a:cubicBezTo>
                  <a:pt x="22459" y="10872"/>
                  <a:pt x="21755" y="10302"/>
                  <a:pt x="21084" y="10302"/>
                </a:cubicBezTo>
                <a:close/>
                <a:moveTo>
                  <a:pt x="9760" y="13787"/>
                </a:moveTo>
                <a:cubicBezTo>
                  <a:pt x="9282" y="13787"/>
                  <a:pt x="8896" y="14121"/>
                  <a:pt x="8702" y="14575"/>
                </a:cubicBezTo>
                <a:cubicBezTo>
                  <a:pt x="8119" y="15928"/>
                  <a:pt x="7513" y="17269"/>
                  <a:pt x="6885" y="18600"/>
                </a:cubicBezTo>
                <a:cubicBezTo>
                  <a:pt x="5305" y="17705"/>
                  <a:pt x="3740" y="16784"/>
                  <a:pt x="2194" y="15829"/>
                </a:cubicBezTo>
                <a:cubicBezTo>
                  <a:pt x="1998" y="15708"/>
                  <a:pt x="1803" y="15655"/>
                  <a:pt x="1619" y="15655"/>
                </a:cubicBezTo>
                <a:cubicBezTo>
                  <a:pt x="660" y="15655"/>
                  <a:pt x="1" y="17084"/>
                  <a:pt x="1021" y="17715"/>
                </a:cubicBezTo>
                <a:cubicBezTo>
                  <a:pt x="2636" y="18709"/>
                  <a:pt x="4270" y="19673"/>
                  <a:pt x="5922" y="20604"/>
                </a:cubicBezTo>
                <a:cubicBezTo>
                  <a:pt x="5261" y="21953"/>
                  <a:pt x="4576" y="23293"/>
                  <a:pt x="3870" y="24620"/>
                </a:cubicBezTo>
                <a:cubicBezTo>
                  <a:pt x="3589" y="25149"/>
                  <a:pt x="3695" y="25817"/>
                  <a:pt x="4228" y="26149"/>
                </a:cubicBezTo>
                <a:cubicBezTo>
                  <a:pt x="4399" y="26256"/>
                  <a:pt x="4606" y="26309"/>
                  <a:pt x="4815" y="26309"/>
                </a:cubicBezTo>
                <a:cubicBezTo>
                  <a:pt x="5192" y="26309"/>
                  <a:pt x="5573" y="26136"/>
                  <a:pt x="5755" y="25794"/>
                </a:cubicBezTo>
                <a:cubicBezTo>
                  <a:pt x="6480" y="24432"/>
                  <a:pt x="7179" y="23059"/>
                  <a:pt x="7858" y="21676"/>
                </a:cubicBezTo>
                <a:cubicBezTo>
                  <a:pt x="9092" y="22345"/>
                  <a:pt x="10335" y="23001"/>
                  <a:pt x="11589" y="23634"/>
                </a:cubicBezTo>
                <a:cubicBezTo>
                  <a:pt x="11782" y="23732"/>
                  <a:pt x="11992" y="23783"/>
                  <a:pt x="12197" y="23783"/>
                </a:cubicBezTo>
                <a:cubicBezTo>
                  <a:pt x="12558" y="23783"/>
                  <a:pt x="12904" y="23623"/>
                  <a:pt x="13119" y="23278"/>
                </a:cubicBezTo>
                <a:cubicBezTo>
                  <a:pt x="13415" y="22804"/>
                  <a:pt x="13300" y="22021"/>
                  <a:pt x="12763" y="21749"/>
                </a:cubicBezTo>
                <a:cubicBezTo>
                  <a:pt x="11436" y="21079"/>
                  <a:pt x="10122" y="20387"/>
                  <a:pt x="8818" y="19675"/>
                </a:cubicBezTo>
                <a:cubicBezTo>
                  <a:pt x="9512" y="18202"/>
                  <a:pt x="10182" y="16720"/>
                  <a:pt x="10824" y="15223"/>
                </a:cubicBezTo>
                <a:cubicBezTo>
                  <a:pt x="11062" y="14674"/>
                  <a:pt x="10616" y="13998"/>
                  <a:pt x="10087" y="13838"/>
                </a:cubicBezTo>
                <a:cubicBezTo>
                  <a:pt x="9974" y="13803"/>
                  <a:pt x="9865" y="13787"/>
                  <a:pt x="9760" y="13787"/>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p:cSld name="BLANK_1_1_1_1_1_1_2">
    <p:spTree>
      <p:nvGrpSpPr>
        <p:cNvPr id="325" name="Shape 325"/>
        <p:cNvGrpSpPr/>
        <p:nvPr/>
      </p:nvGrpSpPr>
      <p:grpSpPr>
        <a:xfrm>
          <a:off x="0" y="0"/>
          <a:ext cx="0" cy="0"/>
          <a:chOff x="0" y="0"/>
          <a:chExt cx="0" cy="0"/>
        </a:xfrm>
      </p:grpSpPr>
      <p:sp>
        <p:nvSpPr>
          <p:cNvPr id="326" name="Google Shape;326;p20"/>
          <p:cNvSpPr txBox="1"/>
          <p:nvPr>
            <p:ph type="ctrTitle"/>
          </p:nvPr>
        </p:nvSpPr>
        <p:spPr>
          <a:xfrm>
            <a:off x="1090775" y="1526106"/>
            <a:ext cx="3301800" cy="1056300"/>
          </a:xfrm>
          <a:prstGeom prst="rect">
            <a:avLst/>
          </a:prstGeom>
        </p:spPr>
        <p:txBody>
          <a:bodyPr anchorCtr="0" anchor="b" bIns="91425" lIns="91425" spcFirstLastPara="1" rIns="91425" wrap="square" tIns="91425">
            <a:noAutofit/>
          </a:bodyPr>
          <a:lstStyle>
            <a:lvl1pPr lvl="0" rtl="0" algn="r">
              <a:spcBef>
                <a:spcPts val="0"/>
              </a:spcBef>
              <a:spcAft>
                <a:spcPts val="0"/>
              </a:spcAft>
              <a:buSzPts val="5200"/>
              <a:buNone/>
              <a:defRPr sz="60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327" name="Google Shape;327;p20"/>
          <p:cNvSpPr txBox="1"/>
          <p:nvPr>
            <p:ph idx="1" type="subTitle"/>
          </p:nvPr>
        </p:nvSpPr>
        <p:spPr>
          <a:xfrm>
            <a:off x="1090775" y="2473275"/>
            <a:ext cx="3301800" cy="996300"/>
          </a:xfrm>
          <a:prstGeom prst="rect">
            <a:avLst/>
          </a:prstGeom>
        </p:spPr>
        <p:txBody>
          <a:bodyPr anchorCtr="0" anchor="t" bIns="91425" lIns="91425" spcFirstLastPara="1" rIns="91425" wrap="square" tIns="91425">
            <a:noAutofit/>
          </a:bodyPr>
          <a:lstStyle>
            <a:lvl1pPr lvl="0" rtl="0" algn="r">
              <a:lnSpc>
                <a:spcPct val="100000"/>
              </a:lnSpc>
              <a:spcBef>
                <a:spcPts val="0"/>
              </a:spcBef>
              <a:spcAft>
                <a:spcPts val="0"/>
              </a:spcAft>
              <a:buSzPts val="1200"/>
              <a:buNone/>
              <a:defRPr/>
            </a:lvl1pPr>
            <a:lvl2pPr lvl="1" rtl="0" algn="ctr">
              <a:lnSpc>
                <a:spcPct val="100000"/>
              </a:lnSpc>
              <a:spcBef>
                <a:spcPts val="0"/>
              </a:spcBef>
              <a:spcAft>
                <a:spcPts val="0"/>
              </a:spcAft>
              <a:buSzPts val="1800"/>
              <a:buNone/>
              <a:defRPr sz="1800"/>
            </a:lvl2pPr>
            <a:lvl3pPr lvl="2" rtl="0" algn="ctr">
              <a:lnSpc>
                <a:spcPct val="100000"/>
              </a:lnSpc>
              <a:spcBef>
                <a:spcPts val="0"/>
              </a:spcBef>
              <a:spcAft>
                <a:spcPts val="0"/>
              </a:spcAft>
              <a:buSzPts val="1800"/>
              <a:buNone/>
              <a:defRPr sz="1800"/>
            </a:lvl3pPr>
            <a:lvl4pPr lvl="3" rtl="0" algn="ctr">
              <a:lnSpc>
                <a:spcPct val="100000"/>
              </a:lnSpc>
              <a:spcBef>
                <a:spcPts val="0"/>
              </a:spcBef>
              <a:spcAft>
                <a:spcPts val="0"/>
              </a:spcAft>
              <a:buSzPts val="1800"/>
              <a:buNone/>
              <a:defRPr sz="1800"/>
            </a:lvl4pPr>
            <a:lvl5pPr lvl="4" rtl="0" algn="ctr">
              <a:lnSpc>
                <a:spcPct val="100000"/>
              </a:lnSpc>
              <a:spcBef>
                <a:spcPts val="0"/>
              </a:spcBef>
              <a:spcAft>
                <a:spcPts val="0"/>
              </a:spcAft>
              <a:buSzPts val="1800"/>
              <a:buNone/>
              <a:defRPr sz="1800"/>
            </a:lvl5pPr>
            <a:lvl6pPr lvl="5" rtl="0" algn="ctr">
              <a:lnSpc>
                <a:spcPct val="100000"/>
              </a:lnSpc>
              <a:spcBef>
                <a:spcPts val="0"/>
              </a:spcBef>
              <a:spcAft>
                <a:spcPts val="0"/>
              </a:spcAft>
              <a:buSzPts val="1800"/>
              <a:buNone/>
              <a:defRPr sz="1800"/>
            </a:lvl6pPr>
            <a:lvl7pPr lvl="6" rtl="0" algn="ctr">
              <a:lnSpc>
                <a:spcPct val="100000"/>
              </a:lnSpc>
              <a:spcBef>
                <a:spcPts val="0"/>
              </a:spcBef>
              <a:spcAft>
                <a:spcPts val="0"/>
              </a:spcAft>
              <a:buSzPts val="1800"/>
              <a:buNone/>
              <a:defRPr sz="1800"/>
            </a:lvl7pPr>
            <a:lvl8pPr lvl="7" rtl="0" algn="ctr">
              <a:lnSpc>
                <a:spcPct val="100000"/>
              </a:lnSpc>
              <a:spcBef>
                <a:spcPts val="0"/>
              </a:spcBef>
              <a:spcAft>
                <a:spcPts val="0"/>
              </a:spcAft>
              <a:buSzPts val="1800"/>
              <a:buNone/>
              <a:defRPr sz="1800"/>
            </a:lvl8pPr>
            <a:lvl9pPr lvl="8" rtl="0" algn="ctr">
              <a:lnSpc>
                <a:spcPct val="100000"/>
              </a:lnSpc>
              <a:spcBef>
                <a:spcPts val="0"/>
              </a:spcBef>
              <a:spcAft>
                <a:spcPts val="0"/>
              </a:spcAft>
              <a:buSzPts val="1800"/>
              <a:buNone/>
              <a:defRPr sz="1800"/>
            </a:lvl9pPr>
          </a:lstStyle>
          <a:p/>
        </p:txBody>
      </p:sp>
      <p:sp>
        <p:nvSpPr>
          <p:cNvPr id="328" name="Google Shape;328;p20"/>
          <p:cNvSpPr/>
          <p:nvPr/>
        </p:nvSpPr>
        <p:spPr>
          <a:xfrm flipH="1" rot="5400000">
            <a:off x="439160" y="-916032"/>
            <a:ext cx="993507" cy="2259965"/>
          </a:xfrm>
          <a:custGeom>
            <a:rect b="b" l="l" r="r" t="t"/>
            <a:pathLst>
              <a:path extrusionOk="0" h="76215" w="33505">
                <a:moveTo>
                  <a:pt x="5160" y="0"/>
                </a:moveTo>
                <a:cubicBezTo>
                  <a:pt x="3408" y="0"/>
                  <a:pt x="1698" y="49"/>
                  <a:pt x="66" y="190"/>
                </a:cubicBezTo>
                <a:cubicBezTo>
                  <a:pt x="1" y="26288"/>
                  <a:pt x="10350" y="52268"/>
                  <a:pt x="28343" y="71173"/>
                </a:cubicBezTo>
                <a:cubicBezTo>
                  <a:pt x="30002" y="72916"/>
                  <a:pt x="31725" y="74598"/>
                  <a:pt x="33505" y="76215"/>
                </a:cubicBezTo>
                <a:lnTo>
                  <a:pt x="33505" y="37613"/>
                </a:lnTo>
                <a:cubicBezTo>
                  <a:pt x="26809" y="26285"/>
                  <a:pt x="22991" y="13241"/>
                  <a:pt x="22752" y="78"/>
                </a:cubicBezTo>
                <a:cubicBezTo>
                  <a:pt x="21119" y="219"/>
                  <a:pt x="19409" y="268"/>
                  <a:pt x="17657" y="268"/>
                </a:cubicBezTo>
                <a:cubicBezTo>
                  <a:pt x="13567" y="268"/>
                  <a:pt x="9249" y="0"/>
                  <a:pt x="5160"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 name="Google Shape;329;p20"/>
          <p:cNvSpPr/>
          <p:nvPr/>
        </p:nvSpPr>
        <p:spPr>
          <a:xfrm>
            <a:off x="6948226" y="7"/>
            <a:ext cx="1145896" cy="715362"/>
          </a:xfrm>
          <a:custGeom>
            <a:rect b="b" l="l" r="r" t="t"/>
            <a:pathLst>
              <a:path extrusionOk="0" h="23149" w="37081">
                <a:moveTo>
                  <a:pt x="18374" y="0"/>
                </a:moveTo>
                <a:cubicBezTo>
                  <a:pt x="18334" y="1882"/>
                  <a:pt x="16507" y="3955"/>
                  <a:pt x="14848" y="5317"/>
                </a:cubicBezTo>
                <a:cubicBezTo>
                  <a:pt x="9865" y="9408"/>
                  <a:pt x="5338" y="14055"/>
                  <a:pt x="1379" y="19144"/>
                </a:cubicBezTo>
                <a:cubicBezTo>
                  <a:pt x="698" y="20018"/>
                  <a:pt x="1" y="21150"/>
                  <a:pt x="453" y="22161"/>
                </a:cubicBezTo>
                <a:cubicBezTo>
                  <a:pt x="776" y="22880"/>
                  <a:pt x="1444" y="23148"/>
                  <a:pt x="2218" y="23148"/>
                </a:cubicBezTo>
                <a:cubicBezTo>
                  <a:pt x="3130" y="23148"/>
                  <a:pt x="4190" y="22776"/>
                  <a:pt x="5006" y="22333"/>
                </a:cubicBezTo>
                <a:cubicBezTo>
                  <a:pt x="12398" y="18317"/>
                  <a:pt x="19793" y="14301"/>
                  <a:pt x="27187" y="10284"/>
                </a:cubicBezTo>
                <a:cubicBezTo>
                  <a:pt x="29921" y="8798"/>
                  <a:pt x="37080" y="4653"/>
                  <a:pt x="35317" y="509"/>
                </a:cubicBezTo>
                <a:cubicBezTo>
                  <a:pt x="35242" y="332"/>
                  <a:pt x="35156" y="164"/>
                  <a:pt x="35063"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0" name="Google Shape;330;p20"/>
          <p:cNvGrpSpPr/>
          <p:nvPr/>
        </p:nvGrpSpPr>
        <p:grpSpPr>
          <a:xfrm>
            <a:off x="8527873" y="534944"/>
            <a:ext cx="981892" cy="2119445"/>
            <a:chOff x="151273" y="3176427"/>
            <a:chExt cx="759214" cy="1638789"/>
          </a:xfrm>
        </p:grpSpPr>
        <p:sp>
          <p:nvSpPr>
            <p:cNvPr id="331" name="Google Shape;331;p20"/>
            <p:cNvSpPr/>
            <p:nvPr/>
          </p:nvSpPr>
          <p:spPr>
            <a:xfrm rot="-2485223">
              <a:off x="229100" y="3232795"/>
              <a:ext cx="302610" cy="349686"/>
            </a:xfrm>
            <a:custGeom>
              <a:rect b="b" l="l" r="r" t="t"/>
              <a:pathLst>
                <a:path extrusionOk="0" h="13987" w="12104">
                  <a:moveTo>
                    <a:pt x="8634" y="1"/>
                  </a:moveTo>
                  <a:cubicBezTo>
                    <a:pt x="7927" y="1"/>
                    <a:pt x="7208" y="177"/>
                    <a:pt x="6595" y="512"/>
                  </a:cubicBezTo>
                  <a:cubicBezTo>
                    <a:pt x="5042" y="1363"/>
                    <a:pt x="4045" y="2947"/>
                    <a:pt x="3242" y="4526"/>
                  </a:cubicBezTo>
                  <a:cubicBezTo>
                    <a:pt x="2108" y="6747"/>
                    <a:pt x="0" y="11902"/>
                    <a:pt x="3015" y="13632"/>
                  </a:cubicBezTo>
                  <a:cubicBezTo>
                    <a:pt x="3445" y="13879"/>
                    <a:pt x="3900" y="13987"/>
                    <a:pt x="4365" y="13987"/>
                  </a:cubicBezTo>
                  <a:cubicBezTo>
                    <a:pt x="6737" y="13987"/>
                    <a:pt x="9380" y="11169"/>
                    <a:pt x="10357" y="9458"/>
                  </a:cubicBezTo>
                  <a:cubicBezTo>
                    <a:pt x="11094" y="8164"/>
                    <a:pt x="11428" y="6683"/>
                    <a:pt x="11695" y="5218"/>
                  </a:cubicBezTo>
                  <a:cubicBezTo>
                    <a:pt x="11936" y="3898"/>
                    <a:pt x="12104" y="2429"/>
                    <a:pt x="11363" y="1310"/>
                  </a:cubicBezTo>
                  <a:cubicBezTo>
                    <a:pt x="10770" y="416"/>
                    <a:pt x="9717" y="1"/>
                    <a:pt x="8634"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20"/>
            <p:cNvSpPr/>
            <p:nvPr/>
          </p:nvSpPr>
          <p:spPr>
            <a:xfrm rot="-2485223">
              <a:off x="375779" y="3644074"/>
              <a:ext cx="240383" cy="312235"/>
            </a:xfrm>
            <a:custGeom>
              <a:rect b="b" l="l" r="r" t="t"/>
              <a:pathLst>
                <a:path extrusionOk="0" h="12489" w="9615">
                  <a:moveTo>
                    <a:pt x="5821" y="1"/>
                  </a:moveTo>
                  <a:cubicBezTo>
                    <a:pt x="3289" y="1"/>
                    <a:pt x="683" y="5184"/>
                    <a:pt x="230" y="8103"/>
                  </a:cubicBezTo>
                  <a:cubicBezTo>
                    <a:pt x="99" y="8942"/>
                    <a:pt x="0" y="9826"/>
                    <a:pt x="303" y="10618"/>
                  </a:cubicBezTo>
                  <a:cubicBezTo>
                    <a:pt x="825" y="11976"/>
                    <a:pt x="1828" y="12489"/>
                    <a:pt x="2952" y="12489"/>
                  </a:cubicBezTo>
                  <a:cubicBezTo>
                    <a:pt x="4737" y="12489"/>
                    <a:pt x="6828" y="11198"/>
                    <a:pt x="7789" y="9953"/>
                  </a:cubicBezTo>
                  <a:cubicBezTo>
                    <a:pt x="9317" y="7978"/>
                    <a:pt x="9614" y="5343"/>
                    <a:pt x="8696" y="3004"/>
                  </a:cubicBezTo>
                  <a:cubicBezTo>
                    <a:pt x="7847" y="840"/>
                    <a:pt x="6840" y="1"/>
                    <a:pt x="582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20"/>
            <p:cNvSpPr/>
            <p:nvPr/>
          </p:nvSpPr>
          <p:spPr>
            <a:xfrm rot="-2485223">
              <a:off x="456588" y="4025167"/>
              <a:ext cx="279759" cy="313535"/>
            </a:xfrm>
            <a:custGeom>
              <a:rect b="b" l="l" r="r" t="t"/>
              <a:pathLst>
                <a:path extrusionOk="0" h="12541" w="11190">
                  <a:moveTo>
                    <a:pt x="6169" y="1"/>
                  </a:moveTo>
                  <a:cubicBezTo>
                    <a:pt x="4834" y="1"/>
                    <a:pt x="3350" y="785"/>
                    <a:pt x="2073" y="2671"/>
                  </a:cubicBezTo>
                  <a:cubicBezTo>
                    <a:pt x="1083" y="4133"/>
                    <a:pt x="642" y="5892"/>
                    <a:pt x="317" y="7626"/>
                  </a:cubicBezTo>
                  <a:cubicBezTo>
                    <a:pt x="145" y="8535"/>
                    <a:pt x="1" y="9474"/>
                    <a:pt x="191" y="10377"/>
                  </a:cubicBezTo>
                  <a:cubicBezTo>
                    <a:pt x="379" y="11283"/>
                    <a:pt x="966" y="12159"/>
                    <a:pt x="1848" y="12438"/>
                  </a:cubicBezTo>
                  <a:cubicBezTo>
                    <a:pt x="2075" y="12511"/>
                    <a:pt x="2309" y="12541"/>
                    <a:pt x="2545" y="12541"/>
                  </a:cubicBezTo>
                  <a:cubicBezTo>
                    <a:pt x="2969" y="12541"/>
                    <a:pt x="3399" y="12443"/>
                    <a:pt x="3807" y="12316"/>
                  </a:cubicBezTo>
                  <a:cubicBezTo>
                    <a:pt x="6147" y="11586"/>
                    <a:pt x="8156" y="9853"/>
                    <a:pt x="9224" y="7645"/>
                  </a:cubicBezTo>
                  <a:cubicBezTo>
                    <a:pt x="11189" y="3573"/>
                    <a:pt x="9018" y="1"/>
                    <a:pt x="616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20"/>
            <p:cNvSpPr/>
            <p:nvPr/>
          </p:nvSpPr>
          <p:spPr>
            <a:xfrm rot="-2485223">
              <a:off x="558632" y="4456845"/>
              <a:ext cx="288534" cy="300510"/>
            </a:xfrm>
            <a:custGeom>
              <a:rect b="b" l="l" r="r" t="t"/>
              <a:pathLst>
                <a:path extrusionOk="0" h="12020" w="11541">
                  <a:moveTo>
                    <a:pt x="8216" y="1"/>
                  </a:moveTo>
                  <a:cubicBezTo>
                    <a:pt x="7845" y="1"/>
                    <a:pt x="7413" y="77"/>
                    <a:pt x="6913" y="244"/>
                  </a:cubicBezTo>
                  <a:cubicBezTo>
                    <a:pt x="5825" y="569"/>
                    <a:pt x="4913" y="1303"/>
                    <a:pt x="4049" y="2038"/>
                  </a:cubicBezTo>
                  <a:cubicBezTo>
                    <a:pt x="2837" y="3071"/>
                    <a:pt x="1633" y="4174"/>
                    <a:pt x="903" y="5587"/>
                  </a:cubicBezTo>
                  <a:cubicBezTo>
                    <a:pt x="172" y="7001"/>
                    <a:pt x="1" y="8803"/>
                    <a:pt x="853" y="10146"/>
                  </a:cubicBezTo>
                  <a:cubicBezTo>
                    <a:pt x="1569" y="11273"/>
                    <a:pt x="2905" y="11908"/>
                    <a:pt x="4236" y="12005"/>
                  </a:cubicBezTo>
                  <a:cubicBezTo>
                    <a:pt x="4373" y="12015"/>
                    <a:pt x="4511" y="12019"/>
                    <a:pt x="4648" y="12019"/>
                  </a:cubicBezTo>
                  <a:cubicBezTo>
                    <a:pt x="5840" y="12019"/>
                    <a:pt x="7018" y="11657"/>
                    <a:pt x="8103" y="11156"/>
                  </a:cubicBezTo>
                  <a:cubicBezTo>
                    <a:pt x="8653" y="10904"/>
                    <a:pt x="9208" y="10594"/>
                    <a:pt x="9529" y="10083"/>
                  </a:cubicBezTo>
                  <a:cubicBezTo>
                    <a:pt x="9845" y="9581"/>
                    <a:pt x="9889" y="8960"/>
                    <a:pt x="9923" y="8367"/>
                  </a:cubicBezTo>
                  <a:cubicBezTo>
                    <a:pt x="10056" y="6121"/>
                    <a:pt x="11541" y="1"/>
                    <a:pt x="821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35" name="Google Shape;335;p20"/>
          <p:cNvSpPr/>
          <p:nvPr/>
        </p:nvSpPr>
        <p:spPr>
          <a:xfrm>
            <a:off x="6580499" y="3816825"/>
            <a:ext cx="1427420" cy="1351423"/>
          </a:xfrm>
          <a:custGeom>
            <a:rect b="b" l="l" r="r" t="t"/>
            <a:pathLst>
              <a:path extrusionOk="0" h="34925" w="36889">
                <a:moveTo>
                  <a:pt x="31511" y="1"/>
                </a:moveTo>
                <a:cubicBezTo>
                  <a:pt x="30434" y="1"/>
                  <a:pt x="29372" y="347"/>
                  <a:pt x="28574" y="1082"/>
                </a:cubicBezTo>
                <a:cubicBezTo>
                  <a:pt x="26386" y="3098"/>
                  <a:pt x="26472" y="9948"/>
                  <a:pt x="22651" y="9948"/>
                </a:cubicBezTo>
                <a:cubicBezTo>
                  <a:pt x="22544" y="9948"/>
                  <a:pt x="22434" y="9943"/>
                  <a:pt x="22320" y="9932"/>
                </a:cubicBezTo>
                <a:cubicBezTo>
                  <a:pt x="18927" y="9601"/>
                  <a:pt x="19381" y="3709"/>
                  <a:pt x="16138" y="2304"/>
                </a:cubicBezTo>
                <a:cubicBezTo>
                  <a:pt x="15687" y="2108"/>
                  <a:pt x="15188" y="2012"/>
                  <a:pt x="14690" y="2012"/>
                </a:cubicBezTo>
                <a:cubicBezTo>
                  <a:pt x="13443" y="2012"/>
                  <a:pt x="12202" y="2612"/>
                  <a:pt x="11731" y="3747"/>
                </a:cubicBezTo>
                <a:cubicBezTo>
                  <a:pt x="10645" y="6370"/>
                  <a:pt x="13989" y="8632"/>
                  <a:pt x="14805" y="11352"/>
                </a:cubicBezTo>
                <a:cubicBezTo>
                  <a:pt x="15032" y="12102"/>
                  <a:pt x="14986" y="13060"/>
                  <a:pt x="14331" y="13491"/>
                </a:cubicBezTo>
                <a:cubicBezTo>
                  <a:pt x="14035" y="13685"/>
                  <a:pt x="13668" y="13734"/>
                  <a:pt x="13314" y="13747"/>
                </a:cubicBezTo>
                <a:cubicBezTo>
                  <a:pt x="13222" y="13750"/>
                  <a:pt x="13130" y="13752"/>
                  <a:pt x="13039" y="13752"/>
                </a:cubicBezTo>
                <a:cubicBezTo>
                  <a:pt x="10879" y="13752"/>
                  <a:pt x="8836" y="12752"/>
                  <a:pt x="6719" y="12275"/>
                </a:cubicBezTo>
                <a:cubicBezTo>
                  <a:pt x="6127" y="12142"/>
                  <a:pt x="5496" y="12067"/>
                  <a:pt x="4868" y="12067"/>
                </a:cubicBezTo>
                <a:cubicBezTo>
                  <a:pt x="3155" y="12067"/>
                  <a:pt x="1465" y="12625"/>
                  <a:pt x="661" y="14071"/>
                </a:cubicBezTo>
                <a:cubicBezTo>
                  <a:pt x="0" y="15260"/>
                  <a:pt x="133" y="16722"/>
                  <a:pt x="429" y="18047"/>
                </a:cubicBezTo>
                <a:cubicBezTo>
                  <a:pt x="584" y="18741"/>
                  <a:pt x="811" y="19474"/>
                  <a:pt x="1373" y="19907"/>
                </a:cubicBezTo>
                <a:cubicBezTo>
                  <a:pt x="1814" y="20248"/>
                  <a:pt x="2370" y="20336"/>
                  <a:pt x="2938" y="20336"/>
                </a:cubicBezTo>
                <a:cubicBezTo>
                  <a:pt x="3213" y="20336"/>
                  <a:pt x="3491" y="20315"/>
                  <a:pt x="3760" y="20292"/>
                </a:cubicBezTo>
                <a:cubicBezTo>
                  <a:pt x="6715" y="20035"/>
                  <a:pt x="9671" y="19777"/>
                  <a:pt x="12626" y="19520"/>
                </a:cubicBezTo>
                <a:lnTo>
                  <a:pt x="12626" y="19520"/>
                </a:lnTo>
                <a:cubicBezTo>
                  <a:pt x="12788" y="21418"/>
                  <a:pt x="11943" y="23247"/>
                  <a:pt x="11043" y="24927"/>
                </a:cubicBezTo>
                <a:cubicBezTo>
                  <a:pt x="10143" y="26606"/>
                  <a:pt x="9149" y="28313"/>
                  <a:pt x="8975" y="30211"/>
                </a:cubicBezTo>
                <a:cubicBezTo>
                  <a:pt x="8802" y="32108"/>
                  <a:pt x="9736" y="34267"/>
                  <a:pt x="11565" y="34800"/>
                </a:cubicBezTo>
                <a:cubicBezTo>
                  <a:pt x="11856" y="34885"/>
                  <a:pt x="12143" y="34924"/>
                  <a:pt x="12426" y="34924"/>
                </a:cubicBezTo>
                <a:cubicBezTo>
                  <a:pt x="14567" y="34924"/>
                  <a:pt x="16406" y="32639"/>
                  <a:pt x="17025" y="30426"/>
                </a:cubicBezTo>
                <a:cubicBezTo>
                  <a:pt x="17726" y="27922"/>
                  <a:pt x="17698" y="25113"/>
                  <a:pt x="19221" y="23003"/>
                </a:cubicBezTo>
                <a:cubicBezTo>
                  <a:pt x="19688" y="22357"/>
                  <a:pt x="20358" y="21774"/>
                  <a:pt x="21156" y="21734"/>
                </a:cubicBezTo>
                <a:cubicBezTo>
                  <a:pt x="21186" y="21733"/>
                  <a:pt x="21216" y="21732"/>
                  <a:pt x="21245" y="21732"/>
                </a:cubicBezTo>
                <a:cubicBezTo>
                  <a:pt x="21825" y="21732"/>
                  <a:pt x="22374" y="22011"/>
                  <a:pt x="22891" y="22284"/>
                </a:cubicBezTo>
                <a:cubicBezTo>
                  <a:pt x="24558" y="23162"/>
                  <a:pt x="26223" y="24038"/>
                  <a:pt x="27889" y="24914"/>
                </a:cubicBezTo>
                <a:cubicBezTo>
                  <a:pt x="29245" y="25627"/>
                  <a:pt x="30824" y="26338"/>
                  <a:pt x="32294" y="26338"/>
                </a:cubicBezTo>
                <a:cubicBezTo>
                  <a:pt x="32983" y="26338"/>
                  <a:pt x="33648" y="26181"/>
                  <a:pt x="34254" y="25796"/>
                </a:cubicBezTo>
                <a:cubicBezTo>
                  <a:pt x="36264" y="24520"/>
                  <a:pt x="36185" y="21351"/>
                  <a:pt x="34718" y="19478"/>
                </a:cubicBezTo>
                <a:cubicBezTo>
                  <a:pt x="33250" y="17603"/>
                  <a:pt x="30894" y="16705"/>
                  <a:pt x="28652" y="15902"/>
                </a:cubicBezTo>
                <a:cubicBezTo>
                  <a:pt x="28061" y="15689"/>
                  <a:pt x="27347" y="15293"/>
                  <a:pt x="27429" y="14668"/>
                </a:cubicBezTo>
                <a:cubicBezTo>
                  <a:pt x="27464" y="14396"/>
                  <a:pt x="27654" y="14172"/>
                  <a:pt x="27847" y="13977"/>
                </a:cubicBezTo>
                <a:cubicBezTo>
                  <a:pt x="29981" y="11814"/>
                  <a:pt x="33334" y="11082"/>
                  <a:pt x="35209" y="8690"/>
                </a:cubicBezTo>
                <a:cubicBezTo>
                  <a:pt x="36760" y="6712"/>
                  <a:pt x="36888" y="3649"/>
                  <a:pt x="35289" y="1707"/>
                </a:cubicBezTo>
                <a:cubicBezTo>
                  <a:pt x="34380" y="602"/>
                  <a:pt x="32932" y="1"/>
                  <a:pt x="31511"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6" name="Google Shape;336;p20"/>
          <p:cNvGrpSpPr/>
          <p:nvPr/>
        </p:nvGrpSpPr>
        <p:grpSpPr>
          <a:xfrm>
            <a:off x="532654" y="-282803"/>
            <a:ext cx="8530213" cy="5512811"/>
            <a:chOff x="532654" y="-282803"/>
            <a:chExt cx="8530213" cy="5512811"/>
          </a:xfrm>
        </p:grpSpPr>
        <p:grpSp>
          <p:nvGrpSpPr>
            <p:cNvPr id="337" name="Google Shape;337;p20"/>
            <p:cNvGrpSpPr/>
            <p:nvPr/>
          </p:nvGrpSpPr>
          <p:grpSpPr>
            <a:xfrm flipH="1" rot="5400000">
              <a:off x="736678" y="-486827"/>
              <a:ext cx="1056341" cy="1464389"/>
              <a:chOff x="8334600" y="19775"/>
              <a:chExt cx="890600" cy="1234625"/>
            </a:xfrm>
          </p:grpSpPr>
          <p:sp>
            <p:nvSpPr>
              <p:cNvPr id="338" name="Google Shape;338;p20"/>
              <p:cNvSpPr/>
              <p:nvPr/>
            </p:nvSpPr>
            <p:spPr>
              <a:xfrm>
                <a:off x="8644275" y="138550"/>
                <a:ext cx="580925" cy="190425"/>
              </a:xfrm>
              <a:custGeom>
                <a:rect b="b" l="l" r="r" t="t"/>
                <a:pathLst>
                  <a:path extrusionOk="0" h="7617" w="23237">
                    <a:moveTo>
                      <a:pt x="23237" y="0"/>
                    </a:moveTo>
                    <a:cubicBezTo>
                      <a:pt x="22755" y="183"/>
                      <a:pt x="22273" y="367"/>
                      <a:pt x="21796" y="555"/>
                    </a:cubicBezTo>
                    <a:cubicBezTo>
                      <a:pt x="19655" y="1404"/>
                      <a:pt x="17538" y="2309"/>
                      <a:pt x="15444" y="3267"/>
                    </a:cubicBezTo>
                    <a:cubicBezTo>
                      <a:pt x="13351" y="4226"/>
                      <a:pt x="11319" y="5304"/>
                      <a:pt x="9233" y="6272"/>
                    </a:cubicBezTo>
                    <a:cubicBezTo>
                      <a:pt x="7897" y="6892"/>
                      <a:pt x="6400" y="7447"/>
                      <a:pt x="4908" y="7447"/>
                    </a:cubicBezTo>
                    <a:cubicBezTo>
                      <a:pt x="4366" y="7447"/>
                      <a:pt x="3824" y="7373"/>
                      <a:pt x="3291" y="7203"/>
                    </a:cubicBezTo>
                    <a:lnTo>
                      <a:pt x="3291" y="7205"/>
                    </a:lnTo>
                    <a:cubicBezTo>
                      <a:pt x="1645" y="6677"/>
                      <a:pt x="126" y="5268"/>
                      <a:pt x="208" y="3428"/>
                    </a:cubicBezTo>
                    <a:cubicBezTo>
                      <a:pt x="210" y="3387"/>
                      <a:pt x="180" y="3366"/>
                      <a:pt x="149" y="3366"/>
                    </a:cubicBezTo>
                    <a:cubicBezTo>
                      <a:pt x="117" y="3366"/>
                      <a:pt x="85" y="3387"/>
                      <a:pt x="82" y="3428"/>
                    </a:cubicBezTo>
                    <a:cubicBezTo>
                      <a:pt x="0" y="5011"/>
                      <a:pt x="1079" y="6321"/>
                      <a:pt x="2428" y="7022"/>
                    </a:cubicBezTo>
                    <a:cubicBezTo>
                      <a:pt x="3237" y="7443"/>
                      <a:pt x="4098" y="7616"/>
                      <a:pt x="4967" y="7616"/>
                    </a:cubicBezTo>
                    <a:cubicBezTo>
                      <a:pt x="5908" y="7616"/>
                      <a:pt x="6858" y="7414"/>
                      <a:pt x="7765" y="7102"/>
                    </a:cubicBezTo>
                    <a:cubicBezTo>
                      <a:pt x="9857" y="6383"/>
                      <a:pt x="11806" y="5244"/>
                      <a:pt x="13803" y="4304"/>
                    </a:cubicBezTo>
                    <a:cubicBezTo>
                      <a:pt x="15917" y="3309"/>
                      <a:pt x="18054" y="2368"/>
                      <a:pt x="20217" y="1484"/>
                    </a:cubicBezTo>
                    <a:cubicBezTo>
                      <a:pt x="21212" y="1077"/>
                      <a:pt x="22220" y="675"/>
                      <a:pt x="23237" y="296"/>
                    </a:cubicBezTo>
                    <a:lnTo>
                      <a:pt x="23237" y="0"/>
                    </a:ln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20"/>
              <p:cNvSpPr/>
              <p:nvPr/>
            </p:nvSpPr>
            <p:spPr>
              <a:xfrm>
                <a:off x="9070075" y="842550"/>
                <a:ext cx="155125" cy="170850"/>
              </a:xfrm>
              <a:custGeom>
                <a:rect b="b" l="l" r="r" t="t"/>
                <a:pathLst>
                  <a:path extrusionOk="0" h="6834" w="6205">
                    <a:moveTo>
                      <a:pt x="5541" y="0"/>
                    </a:moveTo>
                    <a:cubicBezTo>
                      <a:pt x="5422" y="0"/>
                      <a:pt x="5302" y="2"/>
                      <a:pt x="5182" y="7"/>
                    </a:cubicBezTo>
                    <a:cubicBezTo>
                      <a:pt x="3499" y="62"/>
                      <a:pt x="1692" y="611"/>
                      <a:pt x="811" y="2155"/>
                    </a:cubicBezTo>
                    <a:cubicBezTo>
                      <a:pt x="143" y="3327"/>
                      <a:pt x="0" y="5014"/>
                      <a:pt x="1032" y="6029"/>
                    </a:cubicBezTo>
                    <a:cubicBezTo>
                      <a:pt x="1696" y="6681"/>
                      <a:pt x="2532" y="6833"/>
                      <a:pt x="3407" y="6833"/>
                    </a:cubicBezTo>
                    <a:cubicBezTo>
                      <a:pt x="4166" y="6833"/>
                      <a:pt x="4955" y="6719"/>
                      <a:pt x="5687" y="6719"/>
                    </a:cubicBezTo>
                    <a:cubicBezTo>
                      <a:pt x="5836" y="6719"/>
                      <a:pt x="5983" y="6724"/>
                      <a:pt x="6126" y="6735"/>
                    </a:cubicBezTo>
                    <a:cubicBezTo>
                      <a:pt x="6153" y="6737"/>
                      <a:pt x="6177" y="6746"/>
                      <a:pt x="6205" y="6748"/>
                    </a:cubicBezTo>
                    <a:lnTo>
                      <a:pt x="6205" y="6304"/>
                    </a:lnTo>
                    <a:cubicBezTo>
                      <a:pt x="6013" y="6287"/>
                      <a:pt x="5821" y="6280"/>
                      <a:pt x="5629" y="6280"/>
                    </a:cubicBezTo>
                    <a:cubicBezTo>
                      <a:pt x="4922" y="6280"/>
                      <a:pt x="4215" y="6374"/>
                      <a:pt x="3509" y="6383"/>
                    </a:cubicBezTo>
                    <a:cubicBezTo>
                      <a:pt x="3485" y="6383"/>
                      <a:pt x="3461" y="6383"/>
                      <a:pt x="3438" y="6383"/>
                    </a:cubicBezTo>
                    <a:cubicBezTo>
                      <a:pt x="2530" y="6383"/>
                      <a:pt x="1555" y="6173"/>
                      <a:pt x="1050" y="5340"/>
                    </a:cubicBezTo>
                    <a:cubicBezTo>
                      <a:pt x="665" y="4707"/>
                      <a:pt x="656" y="3913"/>
                      <a:pt x="847" y="3214"/>
                    </a:cubicBezTo>
                    <a:cubicBezTo>
                      <a:pt x="1369" y="1308"/>
                      <a:pt x="3226" y="536"/>
                      <a:pt x="5056" y="448"/>
                    </a:cubicBezTo>
                    <a:cubicBezTo>
                      <a:pt x="5222" y="441"/>
                      <a:pt x="5388" y="437"/>
                      <a:pt x="5555" y="437"/>
                    </a:cubicBezTo>
                    <a:cubicBezTo>
                      <a:pt x="5771" y="437"/>
                      <a:pt x="5988" y="443"/>
                      <a:pt x="6205" y="452"/>
                    </a:cubicBezTo>
                    <a:lnTo>
                      <a:pt x="6205" y="18"/>
                    </a:lnTo>
                    <a:cubicBezTo>
                      <a:pt x="5983" y="7"/>
                      <a:pt x="5762" y="0"/>
                      <a:pt x="5541"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 name="Google Shape;340;p20"/>
              <p:cNvSpPr/>
              <p:nvPr/>
            </p:nvSpPr>
            <p:spPr>
              <a:xfrm>
                <a:off x="9132575" y="264675"/>
                <a:ext cx="92625" cy="144300"/>
              </a:xfrm>
              <a:custGeom>
                <a:rect b="b" l="l" r="r" t="t"/>
                <a:pathLst>
                  <a:path extrusionOk="0" h="5772" w="3705">
                    <a:moveTo>
                      <a:pt x="3705" y="0"/>
                    </a:moveTo>
                    <a:cubicBezTo>
                      <a:pt x="2817" y="305"/>
                      <a:pt x="1965" y="694"/>
                      <a:pt x="1277" y="1300"/>
                    </a:cubicBezTo>
                    <a:cubicBezTo>
                      <a:pt x="171" y="2275"/>
                      <a:pt x="1" y="3881"/>
                      <a:pt x="1138" y="4909"/>
                    </a:cubicBezTo>
                    <a:cubicBezTo>
                      <a:pt x="1815" y="5520"/>
                      <a:pt x="2632" y="5771"/>
                      <a:pt x="3466" y="5771"/>
                    </a:cubicBezTo>
                    <a:cubicBezTo>
                      <a:pt x="3546" y="5771"/>
                      <a:pt x="3625" y="5769"/>
                      <a:pt x="3705" y="5765"/>
                    </a:cubicBezTo>
                    <a:lnTo>
                      <a:pt x="3705" y="5438"/>
                    </a:lnTo>
                    <a:cubicBezTo>
                      <a:pt x="3623" y="5444"/>
                      <a:pt x="3542" y="5447"/>
                      <a:pt x="3460" y="5447"/>
                    </a:cubicBezTo>
                    <a:cubicBezTo>
                      <a:pt x="2940" y="5447"/>
                      <a:pt x="2415" y="5327"/>
                      <a:pt x="1896" y="5035"/>
                    </a:cubicBezTo>
                    <a:cubicBezTo>
                      <a:pt x="1171" y="4627"/>
                      <a:pt x="609" y="3916"/>
                      <a:pt x="678" y="3049"/>
                    </a:cubicBezTo>
                    <a:cubicBezTo>
                      <a:pt x="744" y="2203"/>
                      <a:pt x="1364" y="1572"/>
                      <a:pt x="2049" y="1139"/>
                    </a:cubicBezTo>
                    <a:cubicBezTo>
                      <a:pt x="2567" y="811"/>
                      <a:pt x="3130" y="579"/>
                      <a:pt x="3705" y="378"/>
                    </a:cubicBezTo>
                    <a:lnTo>
                      <a:pt x="3705" y="0"/>
                    </a:ln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20"/>
              <p:cNvSpPr/>
              <p:nvPr/>
            </p:nvSpPr>
            <p:spPr>
              <a:xfrm>
                <a:off x="8334600" y="19775"/>
                <a:ext cx="890600" cy="895325"/>
              </a:xfrm>
              <a:custGeom>
                <a:rect b="b" l="l" r="r" t="t"/>
                <a:pathLst>
                  <a:path extrusionOk="0" h="35813" w="35624">
                    <a:moveTo>
                      <a:pt x="10049" y="1"/>
                    </a:moveTo>
                    <a:cubicBezTo>
                      <a:pt x="9154" y="1"/>
                      <a:pt x="8267" y="126"/>
                      <a:pt x="7431" y="465"/>
                    </a:cubicBezTo>
                    <a:cubicBezTo>
                      <a:pt x="5599" y="1208"/>
                      <a:pt x="4533" y="2917"/>
                      <a:pt x="3691" y="4620"/>
                    </a:cubicBezTo>
                    <a:cubicBezTo>
                      <a:pt x="1813" y="8418"/>
                      <a:pt x="1085" y="12640"/>
                      <a:pt x="623" y="16817"/>
                    </a:cubicBezTo>
                    <a:cubicBezTo>
                      <a:pt x="393" y="18914"/>
                      <a:pt x="157" y="21028"/>
                      <a:pt x="77" y="23138"/>
                    </a:cubicBezTo>
                    <a:cubicBezTo>
                      <a:pt x="0" y="25193"/>
                      <a:pt x="159" y="27296"/>
                      <a:pt x="1023" y="29190"/>
                    </a:cubicBezTo>
                    <a:cubicBezTo>
                      <a:pt x="2333" y="32067"/>
                      <a:pt x="5066" y="33925"/>
                      <a:pt x="7999" y="34880"/>
                    </a:cubicBezTo>
                    <a:cubicBezTo>
                      <a:pt x="9934" y="35511"/>
                      <a:pt x="12000" y="35812"/>
                      <a:pt x="14060" y="35812"/>
                    </a:cubicBezTo>
                    <a:cubicBezTo>
                      <a:pt x="15433" y="35812"/>
                      <a:pt x="16802" y="35679"/>
                      <a:pt x="18130" y="35420"/>
                    </a:cubicBezTo>
                    <a:lnTo>
                      <a:pt x="18130" y="35418"/>
                    </a:lnTo>
                    <a:cubicBezTo>
                      <a:pt x="20044" y="35046"/>
                      <a:pt x="21966" y="34289"/>
                      <a:pt x="23304" y="32819"/>
                    </a:cubicBezTo>
                    <a:cubicBezTo>
                      <a:pt x="24478" y="31529"/>
                      <a:pt x="25177" y="29765"/>
                      <a:pt x="24812" y="28019"/>
                    </a:cubicBezTo>
                    <a:cubicBezTo>
                      <a:pt x="24453" y="26283"/>
                      <a:pt x="22952" y="24472"/>
                      <a:pt x="23934" y="22678"/>
                    </a:cubicBezTo>
                    <a:cubicBezTo>
                      <a:pt x="24267" y="22069"/>
                      <a:pt x="24703" y="21836"/>
                      <a:pt x="25178" y="21836"/>
                    </a:cubicBezTo>
                    <a:cubicBezTo>
                      <a:pt x="26344" y="21836"/>
                      <a:pt x="27749" y="23240"/>
                      <a:pt x="28468" y="23975"/>
                    </a:cubicBezTo>
                    <a:cubicBezTo>
                      <a:pt x="29647" y="25180"/>
                      <a:pt x="30845" y="26507"/>
                      <a:pt x="32550" y="26918"/>
                    </a:cubicBezTo>
                    <a:cubicBezTo>
                      <a:pt x="32972" y="27020"/>
                      <a:pt x="33397" y="27063"/>
                      <a:pt x="33821" y="27063"/>
                    </a:cubicBezTo>
                    <a:cubicBezTo>
                      <a:pt x="34425" y="27063"/>
                      <a:pt x="35028" y="26976"/>
                      <a:pt x="35624" y="26845"/>
                    </a:cubicBezTo>
                    <a:lnTo>
                      <a:pt x="35624" y="26452"/>
                    </a:lnTo>
                    <a:cubicBezTo>
                      <a:pt x="35414" y="26500"/>
                      <a:pt x="35202" y="26544"/>
                      <a:pt x="34988" y="26578"/>
                    </a:cubicBezTo>
                    <a:cubicBezTo>
                      <a:pt x="34617" y="26640"/>
                      <a:pt x="34241" y="26675"/>
                      <a:pt x="33865" y="26675"/>
                    </a:cubicBezTo>
                    <a:cubicBezTo>
                      <a:pt x="33307" y="26675"/>
                      <a:pt x="32751" y="26597"/>
                      <a:pt x="32217" y="26410"/>
                    </a:cubicBezTo>
                    <a:cubicBezTo>
                      <a:pt x="31381" y="26117"/>
                      <a:pt x="30668" y="25567"/>
                      <a:pt x="30027" y="24967"/>
                    </a:cubicBezTo>
                    <a:cubicBezTo>
                      <a:pt x="28786" y="23800"/>
                      <a:pt x="27654" y="22157"/>
                      <a:pt x="25995" y="21555"/>
                    </a:cubicBezTo>
                    <a:cubicBezTo>
                      <a:pt x="25738" y="21462"/>
                      <a:pt x="25494" y="21419"/>
                      <a:pt x="25265" y="21419"/>
                    </a:cubicBezTo>
                    <a:cubicBezTo>
                      <a:pt x="24016" y="21419"/>
                      <a:pt x="23220" y="22692"/>
                      <a:pt x="23195" y="23977"/>
                    </a:cubicBezTo>
                    <a:cubicBezTo>
                      <a:pt x="23177" y="24912"/>
                      <a:pt x="23580" y="25788"/>
                      <a:pt x="23923" y="26633"/>
                    </a:cubicBezTo>
                    <a:cubicBezTo>
                      <a:pt x="24314" y="27593"/>
                      <a:pt x="24617" y="28559"/>
                      <a:pt x="24467" y="29605"/>
                    </a:cubicBezTo>
                    <a:cubicBezTo>
                      <a:pt x="24186" y="31580"/>
                      <a:pt x="22718" y="33181"/>
                      <a:pt x="20994" y="34068"/>
                    </a:cubicBezTo>
                    <a:cubicBezTo>
                      <a:pt x="19172" y="35004"/>
                      <a:pt x="17047" y="35303"/>
                      <a:pt x="15023" y="35397"/>
                    </a:cubicBezTo>
                    <a:cubicBezTo>
                      <a:pt x="14689" y="35412"/>
                      <a:pt x="14354" y="35420"/>
                      <a:pt x="14019" y="35420"/>
                    </a:cubicBezTo>
                    <a:cubicBezTo>
                      <a:pt x="12667" y="35420"/>
                      <a:pt x="11313" y="35293"/>
                      <a:pt x="9987" y="35022"/>
                    </a:cubicBezTo>
                    <a:cubicBezTo>
                      <a:pt x="6845" y="34380"/>
                      <a:pt x="3668" y="32874"/>
                      <a:pt x="1912" y="30076"/>
                    </a:cubicBezTo>
                    <a:cubicBezTo>
                      <a:pt x="816" y="28329"/>
                      <a:pt x="455" y="26286"/>
                      <a:pt x="442" y="24249"/>
                    </a:cubicBezTo>
                    <a:cubicBezTo>
                      <a:pt x="428" y="22088"/>
                      <a:pt x="700" y="19920"/>
                      <a:pt x="924" y="17773"/>
                    </a:cubicBezTo>
                    <a:cubicBezTo>
                      <a:pt x="1373" y="13494"/>
                      <a:pt x="2032" y="9128"/>
                      <a:pt x="3890" y="5206"/>
                    </a:cubicBezTo>
                    <a:cubicBezTo>
                      <a:pt x="4755" y="3380"/>
                      <a:pt x="5862" y="1442"/>
                      <a:pt x="7888" y="755"/>
                    </a:cubicBezTo>
                    <a:cubicBezTo>
                      <a:pt x="8613" y="509"/>
                      <a:pt x="9368" y="415"/>
                      <a:pt x="10129" y="415"/>
                    </a:cubicBezTo>
                    <a:cubicBezTo>
                      <a:pt x="11377" y="415"/>
                      <a:pt x="12644" y="668"/>
                      <a:pt x="13836" y="923"/>
                    </a:cubicBezTo>
                    <a:cubicBezTo>
                      <a:pt x="15625" y="1305"/>
                      <a:pt x="17889" y="1754"/>
                      <a:pt x="18832" y="3523"/>
                    </a:cubicBezTo>
                    <a:cubicBezTo>
                      <a:pt x="19561" y="4886"/>
                      <a:pt x="19250" y="7011"/>
                      <a:pt x="17425" y="7195"/>
                    </a:cubicBezTo>
                    <a:cubicBezTo>
                      <a:pt x="17339" y="7204"/>
                      <a:pt x="17254" y="7208"/>
                      <a:pt x="17168" y="7208"/>
                    </a:cubicBezTo>
                    <a:cubicBezTo>
                      <a:pt x="15931" y="7208"/>
                      <a:pt x="14714" y="6346"/>
                      <a:pt x="13676" y="5788"/>
                    </a:cubicBezTo>
                    <a:cubicBezTo>
                      <a:pt x="12696" y="5261"/>
                      <a:pt x="11602" y="4706"/>
                      <a:pt x="10467" y="4706"/>
                    </a:cubicBezTo>
                    <a:cubicBezTo>
                      <a:pt x="10268" y="4706"/>
                      <a:pt x="10068" y="4723"/>
                      <a:pt x="9866" y="4760"/>
                    </a:cubicBezTo>
                    <a:cubicBezTo>
                      <a:pt x="8320" y="5049"/>
                      <a:pt x="7484" y="6481"/>
                      <a:pt x="7064" y="7874"/>
                    </a:cubicBezTo>
                    <a:cubicBezTo>
                      <a:pt x="6816" y="8696"/>
                      <a:pt x="6694" y="9544"/>
                      <a:pt x="6579" y="10393"/>
                    </a:cubicBezTo>
                    <a:cubicBezTo>
                      <a:pt x="6415" y="11616"/>
                      <a:pt x="6249" y="12837"/>
                      <a:pt x="6082" y="14058"/>
                    </a:cubicBezTo>
                    <a:cubicBezTo>
                      <a:pt x="5759" y="16451"/>
                      <a:pt x="5433" y="18844"/>
                      <a:pt x="5110" y="21237"/>
                    </a:cubicBezTo>
                    <a:cubicBezTo>
                      <a:pt x="4856" y="23112"/>
                      <a:pt x="4682" y="25149"/>
                      <a:pt x="5942" y="26723"/>
                    </a:cubicBezTo>
                    <a:cubicBezTo>
                      <a:pt x="6968" y="28000"/>
                      <a:pt x="8590" y="28628"/>
                      <a:pt x="10146" y="28975"/>
                    </a:cubicBezTo>
                    <a:cubicBezTo>
                      <a:pt x="11185" y="29208"/>
                      <a:pt x="12324" y="29395"/>
                      <a:pt x="13443" y="29395"/>
                    </a:cubicBezTo>
                    <a:cubicBezTo>
                      <a:pt x="14228" y="29395"/>
                      <a:pt x="15003" y="29303"/>
                      <a:pt x="15727" y="29070"/>
                    </a:cubicBezTo>
                    <a:cubicBezTo>
                      <a:pt x="17237" y="28584"/>
                      <a:pt x="18517" y="27243"/>
                      <a:pt x="18491" y="25580"/>
                    </a:cubicBezTo>
                    <a:cubicBezTo>
                      <a:pt x="18467" y="24101"/>
                      <a:pt x="17261" y="23214"/>
                      <a:pt x="15903" y="23021"/>
                    </a:cubicBezTo>
                    <a:cubicBezTo>
                      <a:pt x="15516" y="22966"/>
                      <a:pt x="15126" y="22949"/>
                      <a:pt x="14735" y="22949"/>
                    </a:cubicBezTo>
                    <a:cubicBezTo>
                      <a:pt x="14134" y="22949"/>
                      <a:pt x="13531" y="22989"/>
                      <a:pt x="12931" y="22989"/>
                    </a:cubicBezTo>
                    <a:cubicBezTo>
                      <a:pt x="12438" y="22989"/>
                      <a:pt x="11947" y="22962"/>
                      <a:pt x="11462" y="22866"/>
                    </a:cubicBezTo>
                    <a:cubicBezTo>
                      <a:pt x="10750" y="22725"/>
                      <a:pt x="10054" y="22413"/>
                      <a:pt x="9629" y="21800"/>
                    </a:cubicBezTo>
                    <a:cubicBezTo>
                      <a:pt x="9149" y="21108"/>
                      <a:pt x="9136" y="20204"/>
                      <a:pt x="9375" y="19421"/>
                    </a:cubicBezTo>
                    <a:cubicBezTo>
                      <a:pt x="9970" y="17481"/>
                      <a:pt x="11940" y="16698"/>
                      <a:pt x="13809" y="16550"/>
                    </a:cubicBezTo>
                    <a:cubicBezTo>
                      <a:pt x="14117" y="16526"/>
                      <a:pt x="14424" y="16516"/>
                      <a:pt x="14731" y="16516"/>
                    </a:cubicBezTo>
                    <a:cubicBezTo>
                      <a:pt x="16104" y="16516"/>
                      <a:pt x="17475" y="16713"/>
                      <a:pt x="18846" y="16713"/>
                    </a:cubicBezTo>
                    <a:cubicBezTo>
                      <a:pt x="19323" y="16713"/>
                      <a:pt x="19800" y="16689"/>
                      <a:pt x="20276" y="16625"/>
                    </a:cubicBezTo>
                    <a:cubicBezTo>
                      <a:pt x="21329" y="16482"/>
                      <a:pt x="22291" y="16081"/>
                      <a:pt x="23279" y="15710"/>
                    </a:cubicBezTo>
                    <a:cubicBezTo>
                      <a:pt x="24028" y="15428"/>
                      <a:pt x="24815" y="15175"/>
                      <a:pt x="25616" y="15175"/>
                    </a:cubicBezTo>
                    <a:cubicBezTo>
                      <a:pt x="25849" y="15175"/>
                      <a:pt x="26083" y="15197"/>
                      <a:pt x="26318" y="15245"/>
                    </a:cubicBezTo>
                    <a:cubicBezTo>
                      <a:pt x="27817" y="15553"/>
                      <a:pt x="28917" y="16743"/>
                      <a:pt x="29916" y="17817"/>
                    </a:cubicBezTo>
                    <a:cubicBezTo>
                      <a:pt x="30931" y="18910"/>
                      <a:pt x="31967" y="20093"/>
                      <a:pt x="33367" y="20695"/>
                    </a:cubicBezTo>
                    <a:cubicBezTo>
                      <a:pt x="34065" y="20997"/>
                      <a:pt x="34792" y="21112"/>
                      <a:pt x="35522" y="21112"/>
                    </a:cubicBezTo>
                    <a:cubicBezTo>
                      <a:pt x="35556" y="21112"/>
                      <a:pt x="35590" y="21112"/>
                      <a:pt x="35624" y="21112"/>
                    </a:cubicBezTo>
                    <a:lnTo>
                      <a:pt x="35624" y="20734"/>
                    </a:lnTo>
                    <a:cubicBezTo>
                      <a:pt x="34464" y="20734"/>
                      <a:pt x="33355" y="20422"/>
                      <a:pt x="32365" y="19679"/>
                    </a:cubicBezTo>
                    <a:cubicBezTo>
                      <a:pt x="31130" y="18753"/>
                      <a:pt x="30206" y="17488"/>
                      <a:pt x="29083" y="16439"/>
                    </a:cubicBezTo>
                    <a:cubicBezTo>
                      <a:pt x="28094" y="15512"/>
                      <a:pt x="26920" y="14803"/>
                      <a:pt x="25557" y="14803"/>
                    </a:cubicBezTo>
                    <a:cubicBezTo>
                      <a:pt x="25414" y="14803"/>
                      <a:pt x="25269" y="14811"/>
                      <a:pt x="25122" y="14827"/>
                    </a:cubicBezTo>
                    <a:cubicBezTo>
                      <a:pt x="24137" y="14933"/>
                      <a:pt x="23220" y="15336"/>
                      <a:pt x="22302" y="15683"/>
                    </a:cubicBezTo>
                    <a:cubicBezTo>
                      <a:pt x="21196" y="16103"/>
                      <a:pt x="20103" y="16327"/>
                      <a:pt x="18916" y="16331"/>
                    </a:cubicBezTo>
                    <a:cubicBezTo>
                      <a:pt x="18899" y="16331"/>
                      <a:pt x="18882" y="16331"/>
                      <a:pt x="18864" y="16331"/>
                    </a:cubicBezTo>
                    <a:cubicBezTo>
                      <a:pt x="17468" y="16331"/>
                      <a:pt x="16071" y="16133"/>
                      <a:pt x="14678" y="16133"/>
                    </a:cubicBezTo>
                    <a:cubicBezTo>
                      <a:pt x="14042" y="16133"/>
                      <a:pt x="13406" y="16174"/>
                      <a:pt x="12772" y="16294"/>
                    </a:cubicBezTo>
                    <a:cubicBezTo>
                      <a:pt x="11100" y="16612"/>
                      <a:pt x="9582" y="17545"/>
                      <a:pt x="9016" y="19217"/>
                    </a:cubicBezTo>
                    <a:cubicBezTo>
                      <a:pt x="8545" y="20610"/>
                      <a:pt x="8952" y="22187"/>
                      <a:pt x="10323" y="22875"/>
                    </a:cubicBezTo>
                    <a:cubicBezTo>
                      <a:pt x="11091" y="23261"/>
                      <a:pt x="11955" y="23341"/>
                      <a:pt x="12822" y="23341"/>
                    </a:cubicBezTo>
                    <a:cubicBezTo>
                      <a:pt x="13409" y="23341"/>
                      <a:pt x="13997" y="23304"/>
                      <a:pt x="14557" y="23302"/>
                    </a:cubicBezTo>
                    <a:cubicBezTo>
                      <a:pt x="14574" y="23302"/>
                      <a:pt x="14591" y="23302"/>
                      <a:pt x="14608" y="23302"/>
                    </a:cubicBezTo>
                    <a:cubicBezTo>
                      <a:pt x="15980" y="23302"/>
                      <a:pt x="17731" y="23530"/>
                      <a:pt x="18082" y="25140"/>
                    </a:cubicBezTo>
                    <a:cubicBezTo>
                      <a:pt x="18272" y="26011"/>
                      <a:pt x="17916" y="26947"/>
                      <a:pt x="17357" y="27613"/>
                    </a:cubicBezTo>
                    <a:cubicBezTo>
                      <a:pt x="16733" y="28354"/>
                      <a:pt x="15821" y="28740"/>
                      <a:pt x="14884" y="28906"/>
                    </a:cubicBezTo>
                    <a:cubicBezTo>
                      <a:pt x="14449" y="28981"/>
                      <a:pt x="14006" y="29012"/>
                      <a:pt x="13563" y="29012"/>
                    </a:cubicBezTo>
                    <a:cubicBezTo>
                      <a:pt x="12937" y="29012"/>
                      <a:pt x="12309" y="28952"/>
                      <a:pt x="11694" y="28875"/>
                    </a:cubicBezTo>
                    <a:cubicBezTo>
                      <a:pt x="10845" y="28769"/>
                      <a:pt x="10000" y="28603"/>
                      <a:pt x="9186" y="28334"/>
                    </a:cubicBezTo>
                    <a:cubicBezTo>
                      <a:pt x="7497" y="27778"/>
                      <a:pt x="5927" y="26701"/>
                      <a:pt x="5497" y="24879"/>
                    </a:cubicBezTo>
                    <a:cubicBezTo>
                      <a:pt x="5250" y="23837"/>
                      <a:pt x="5367" y="22751"/>
                      <a:pt x="5498" y="21701"/>
                    </a:cubicBezTo>
                    <a:cubicBezTo>
                      <a:pt x="5644" y="20547"/>
                      <a:pt x="5805" y="19396"/>
                      <a:pt x="5960" y="18242"/>
                    </a:cubicBezTo>
                    <a:cubicBezTo>
                      <a:pt x="6278" y="15849"/>
                      <a:pt x="6597" y="13454"/>
                      <a:pt x="6917" y="11061"/>
                    </a:cubicBezTo>
                    <a:cubicBezTo>
                      <a:pt x="7141" y="9384"/>
                      <a:pt x="7282" y="7354"/>
                      <a:pt x="8459" y="6021"/>
                    </a:cubicBezTo>
                    <a:cubicBezTo>
                      <a:pt x="9033" y="5373"/>
                      <a:pt x="9743" y="5126"/>
                      <a:pt x="10484" y="5126"/>
                    </a:cubicBezTo>
                    <a:cubicBezTo>
                      <a:pt x="11151" y="5126"/>
                      <a:pt x="11844" y="5327"/>
                      <a:pt x="12488" y="5616"/>
                    </a:cubicBezTo>
                    <a:cubicBezTo>
                      <a:pt x="13729" y="6175"/>
                      <a:pt x="14868" y="7002"/>
                      <a:pt x="16180" y="7396"/>
                    </a:cubicBezTo>
                    <a:cubicBezTo>
                      <a:pt x="16493" y="7490"/>
                      <a:pt x="16817" y="7539"/>
                      <a:pt x="17136" y="7539"/>
                    </a:cubicBezTo>
                    <a:cubicBezTo>
                      <a:pt x="18018" y="7539"/>
                      <a:pt x="18859" y="7161"/>
                      <a:pt x="19301" y="6297"/>
                    </a:cubicBezTo>
                    <a:cubicBezTo>
                      <a:pt x="20002" y="4924"/>
                      <a:pt x="19374" y="3172"/>
                      <a:pt x="18250" y="2234"/>
                    </a:cubicBezTo>
                    <a:cubicBezTo>
                      <a:pt x="16795" y="1020"/>
                      <a:pt x="14758" y="679"/>
                      <a:pt x="12951" y="330"/>
                    </a:cubicBezTo>
                    <a:cubicBezTo>
                      <a:pt x="12011" y="149"/>
                      <a:pt x="11025" y="1"/>
                      <a:pt x="10049"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20"/>
              <p:cNvSpPr/>
              <p:nvPr/>
            </p:nvSpPr>
            <p:spPr>
              <a:xfrm>
                <a:off x="8512525" y="1042725"/>
                <a:ext cx="712675" cy="211675"/>
              </a:xfrm>
              <a:custGeom>
                <a:rect b="b" l="l" r="r" t="t"/>
                <a:pathLst>
                  <a:path extrusionOk="0" h="8467" w="28507">
                    <a:moveTo>
                      <a:pt x="12601" y="1"/>
                    </a:moveTo>
                    <a:cubicBezTo>
                      <a:pt x="11863" y="1"/>
                      <a:pt x="11116" y="116"/>
                      <a:pt x="10370" y="323"/>
                    </a:cubicBezTo>
                    <a:cubicBezTo>
                      <a:pt x="8519" y="840"/>
                      <a:pt x="6778" y="1796"/>
                      <a:pt x="4843" y="1986"/>
                    </a:cubicBezTo>
                    <a:cubicBezTo>
                      <a:pt x="4597" y="2010"/>
                      <a:pt x="4345" y="2024"/>
                      <a:pt x="4092" y="2024"/>
                    </a:cubicBezTo>
                    <a:cubicBezTo>
                      <a:pt x="2758" y="2024"/>
                      <a:pt x="1392" y="1650"/>
                      <a:pt x="599" y="502"/>
                    </a:cubicBezTo>
                    <a:cubicBezTo>
                      <a:pt x="540" y="418"/>
                      <a:pt x="458" y="383"/>
                      <a:pt x="376" y="383"/>
                    </a:cubicBezTo>
                    <a:cubicBezTo>
                      <a:pt x="186" y="383"/>
                      <a:pt x="1" y="573"/>
                      <a:pt x="137" y="770"/>
                    </a:cubicBezTo>
                    <a:cubicBezTo>
                      <a:pt x="1028" y="2060"/>
                      <a:pt x="2540" y="2543"/>
                      <a:pt x="4050" y="2543"/>
                    </a:cubicBezTo>
                    <a:cubicBezTo>
                      <a:pt x="4100" y="2543"/>
                      <a:pt x="4150" y="2542"/>
                      <a:pt x="4200" y="2541"/>
                    </a:cubicBezTo>
                    <a:cubicBezTo>
                      <a:pt x="6150" y="2499"/>
                      <a:pt x="7889" y="1672"/>
                      <a:pt x="9706" y="1063"/>
                    </a:cubicBezTo>
                    <a:cubicBezTo>
                      <a:pt x="10663" y="742"/>
                      <a:pt x="11654" y="481"/>
                      <a:pt x="12668" y="481"/>
                    </a:cubicBezTo>
                    <a:cubicBezTo>
                      <a:pt x="12781" y="481"/>
                      <a:pt x="12894" y="484"/>
                      <a:pt x="13008" y="491"/>
                    </a:cubicBezTo>
                    <a:cubicBezTo>
                      <a:pt x="13840" y="540"/>
                      <a:pt x="14647" y="796"/>
                      <a:pt x="15379" y="1188"/>
                    </a:cubicBezTo>
                    <a:cubicBezTo>
                      <a:pt x="16830" y="1966"/>
                      <a:pt x="17989" y="3182"/>
                      <a:pt x="19157" y="4317"/>
                    </a:cubicBezTo>
                    <a:cubicBezTo>
                      <a:pt x="20360" y="5485"/>
                      <a:pt x="21620" y="6654"/>
                      <a:pt x="23171" y="7338"/>
                    </a:cubicBezTo>
                    <a:cubicBezTo>
                      <a:pt x="24850" y="8079"/>
                      <a:pt x="26690" y="8289"/>
                      <a:pt x="28507" y="8466"/>
                    </a:cubicBezTo>
                    <a:lnTo>
                      <a:pt x="28507" y="7977"/>
                    </a:lnTo>
                    <a:cubicBezTo>
                      <a:pt x="26751" y="7811"/>
                      <a:pt x="24967" y="7599"/>
                      <a:pt x="23361" y="6878"/>
                    </a:cubicBezTo>
                    <a:cubicBezTo>
                      <a:pt x="21806" y="6181"/>
                      <a:pt x="20563" y="4987"/>
                      <a:pt x="19360" y="3811"/>
                    </a:cubicBezTo>
                    <a:cubicBezTo>
                      <a:pt x="18214" y="2694"/>
                      <a:pt x="17058" y="1515"/>
                      <a:pt x="15634" y="750"/>
                    </a:cubicBezTo>
                    <a:cubicBezTo>
                      <a:pt x="14662" y="229"/>
                      <a:pt x="13641" y="1"/>
                      <a:pt x="12601"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43" name="Google Shape;343;p20"/>
            <p:cNvGrpSpPr/>
            <p:nvPr/>
          </p:nvGrpSpPr>
          <p:grpSpPr>
            <a:xfrm>
              <a:off x="7164922" y="4297049"/>
              <a:ext cx="1897945" cy="932959"/>
              <a:chOff x="5530755" y="4324976"/>
              <a:chExt cx="1665156" cy="818528"/>
            </a:xfrm>
          </p:grpSpPr>
          <p:sp>
            <p:nvSpPr>
              <p:cNvPr id="344" name="Google Shape;344;p20"/>
              <p:cNvSpPr/>
              <p:nvPr/>
            </p:nvSpPr>
            <p:spPr>
              <a:xfrm rot="-5400000">
                <a:off x="5323460" y="4664528"/>
                <a:ext cx="686271" cy="271683"/>
              </a:xfrm>
              <a:custGeom>
                <a:rect b="b" l="l" r="r" t="t"/>
                <a:pathLst>
                  <a:path extrusionOk="0" h="7884" w="19915">
                    <a:moveTo>
                      <a:pt x="11337" y="1"/>
                    </a:moveTo>
                    <a:cubicBezTo>
                      <a:pt x="7437" y="1"/>
                      <a:pt x="3635" y="1096"/>
                      <a:pt x="0" y="2459"/>
                    </a:cubicBezTo>
                    <a:lnTo>
                      <a:pt x="0" y="2755"/>
                    </a:lnTo>
                    <a:cubicBezTo>
                      <a:pt x="3276" y="1528"/>
                      <a:pt x="6661" y="528"/>
                      <a:pt x="10156" y="329"/>
                    </a:cubicBezTo>
                    <a:cubicBezTo>
                      <a:pt x="10597" y="304"/>
                      <a:pt x="11044" y="290"/>
                      <a:pt x="11494" y="290"/>
                    </a:cubicBezTo>
                    <a:cubicBezTo>
                      <a:pt x="13204" y="290"/>
                      <a:pt x="14955" y="494"/>
                      <a:pt x="16537" y="1092"/>
                    </a:cubicBezTo>
                    <a:cubicBezTo>
                      <a:pt x="18180" y="1713"/>
                      <a:pt x="19695" y="3029"/>
                      <a:pt x="19484" y="4938"/>
                    </a:cubicBezTo>
                    <a:cubicBezTo>
                      <a:pt x="19396" y="5719"/>
                      <a:pt x="18996" y="6504"/>
                      <a:pt x="18257" y="6847"/>
                    </a:cubicBezTo>
                    <a:cubicBezTo>
                      <a:pt x="17956" y="6987"/>
                      <a:pt x="17643" y="7044"/>
                      <a:pt x="17327" y="7044"/>
                    </a:cubicBezTo>
                    <a:cubicBezTo>
                      <a:pt x="16564" y="7044"/>
                      <a:pt x="15781" y="6716"/>
                      <a:pt x="15094" y="6446"/>
                    </a:cubicBezTo>
                    <a:cubicBezTo>
                      <a:pt x="13413" y="5783"/>
                      <a:pt x="11683" y="5474"/>
                      <a:pt x="9902" y="5474"/>
                    </a:cubicBezTo>
                    <a:cubicBezTo>
                      <a:pt x="9544" y="5474"/>
                      <a:pt x="9183" y="5486"/>
                      <a:pt x="8820" y="5511"/>
                    </a:cubicBezTo>
                    <a:cubicBezTo>
                      <a:pt x="6624" y="5659"/>
                      <a:pt x="4479" y="6186"/>
                      <a:pt x="2375" y="6803"/>
                    </a:cubicBezTo>
                    <a:cubicBezTo>
                      <a:pt x="1614" y="7028"/>
                      <a:pt x="792" y="7232"/>
                      <a:pt x="0" y="7504"/>
                    </a:cubicBezTo>
                    <a:lnTo>
                      <a:pt x="0" y="7884"/>
                    </a:lnTo>
                    <a:cubicBezTo>
                      <a:pt x="274" y="7787"/>
                      <a:pt x="549" y="7698"/>
                      <a:pt x="827" y="7612"/>
                    </a:cubicBezTo>
                    <a:cubicBezTo>
                      <a:pt x="1873" y="7287"/>
                      <a:pt x="2922" y="6977"/>
                      <a:pt x="3981" y="6705"/>
                    </a:cubicBezTo>
                    <a:cubicBezTo>
                      <a:pt x="5977" y="6193"/>
                      <a:pt x="8033" y="5796"/>
                      <a:pt x="10098" y="5796"/>
                    </a:cubicBezTo>
                    <a:cubicBezTo>
                      <a:pt x="10273" y="5796"/>
                      <a:pt x="10447" y="5799"/>
                      <a:pt x="10622" y="5805"/>
                    </a:cubicBezTo>
                    <a:cubicBezTo>
                      <a:pt x="11759" y="5843"/>
                      <a:pt x="12889" y="6015"/>
                      <a:pt x="13975" y="6354"/>
                    </a:cubicBezTo>
                    <a:cubicBezTo>
                      <a:pt x="14942" y="6657"/>
                      <a:pt x="15862" y="7159"/>
                      <a:pt x="16875" y="7298"/>
                    </a:cubicBezTo>
                    <a:cubicBezTo>
                      <a:pt x="17012" y="7317"/>
                      <a:pt x="17146" y="7326"/>
                      <a:pt x="17277" y="7326"/>
                    </a:cubicBezTo>
                    <a:cubicBezTo>
                      <a:pt x="18676" y="7326"/>
                      <a:pt x="19671" y="6282"/>
                      <a:pt x="19785" y="4845"/>
                    </a:cubicBezTo>
                    <a:cubicBezTo>
                      <a:pt x="19914" y="3187"/>
                      <a:pt x="18819" y="1884"/>
                      <a:pt x="17412" y="1159"/>
                    </a:cubicBezTo>
                    <a:cubicBezTo>
                      <a:pt x="15654" y="254"/>
                      <a:pt x="13524" y="24"/>
                      <a:pt x="11574" y="2"/>
                    </a:cubicBezTo>
                    <a:cubicBezTo>
                      <a:pt x="11495" y="1"/>
                      <a:pt x="11416" y="1"/>
                      <a:pt x="11337"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p20"/>
              <p:cNvSpPr/>
              <p:nvPr/>
            </p:nvSpPr>
            <p:spPr>
              <a:xfrm rot="-5400000">
                <a:off x="5659406" y="4581652"/>
                <a:ext cx="745818" cy="377888"/>
              </a:xfrm>
              <a:custGeom>
                <a:rect b="b" l="l" r="r" t="t"/>
                <a:pathLst>
                  <a:path extrusionOk="0" h="10966" w="21643">
                    <a:moveTo>
                      <a:pt x="8344" y="0"/>
                    </a:moveTo>
                    <a:cubicBezTo>
                      <a:pt x="6486" y="0"/>
                      <a:pt x="4888" y="1305"/>
                      <a:pt x="3441" y="2337"/>
                    </a:cubicBezTo>
                    <a:cubicBezTo>
                      <a:pt x="2422" y="3065"/>
                      <a:pt x="1228" y="3784"/>
                      <a:pt x="0" y="3870"/>
                    </a:cubicBezTo>
                    <a:lnTo>
                      <a:pt x="0" y="4197"/>
                    </a:lnTo>
                    <a:cubicBezTo>
                      <a:pt x="632" y="4160"/>
                      <a:pt x="1267" y="3992"/>
                      <a:pt x="1853" y="3713"/>
                    </a:cubicBezTo>
                    <a:cubicBezTo>
                      <a:pt x="3766" y="2808"/>
                      <a:pt x="5213" y="1068"/>
                      <a:pt x="7296" y="497"/>
                    </a:cubicBezTo>
                    <a:cubicBezTo>
                      <a:pt x="7641" y="402"/>
                      <a:pt x="7976" y="357"/>
                      <a:pt x="8305" y="357"/>
                    </a:cubicBezTo>
                    <a:cubicBezTo>
                      <a:pt x="9035" y="357"/>
                      <a:pt x="9729" y="578"/>
                      <a:pt x="10410" y="962"/>
                    </a:cubicBezTo>
                    <a:cubicBezTo>
                      <a:pt x="11253" y="1439"/>
                      <a:pt x="12040" y="1977"/>
                      <a:pt x="12947" y="2337"/>
                    </a:cubicBezTo>
                    <a:cubicBezTo>
                      <a:pt x="14844" y="3091"/>
                      <a:pt x="17023" y="3277"/>
                      <a:pt x="18766" y="4392"/>
                    </a:cubicBezTo>
                    <a:cubicBezTo>
                      <a:pt x="20113" y="5254"/>
                      <a:pt x="21409" y="7031"/>
                      <a:pt x="20958" y="8714"/>
                    </a:cubicBezTo>
                    <a:cubicBezTo>
                      <a:pt x="20586" y="10102"/>
                      <a:pt x="19291" y="10608"/>
                      <a:pt x="17996" y="10608"/>
                    </a:cubicBezTo>
                    <a:cubicBezTo>
                      <a:pt x="17577" y="10608"/>
                      <a:pt x="17159" y="10555"/>
                      <a:pt x="16771" y="10461"/>
                    </a:cubicBezTo>
                    <a:cubicBezTo>
                      <a:pt x="14876" y="10005"/>
                      <a:pt x="13402" y="8619"/>
                      <a:pt x="11644" y="7846"/>
                    </a:cubicBezTo>
                    <a:cubicBezTo>
                      <a:pt x="10768" y="7460"/>
                      <a:pt x="9880" y="7297"/>
                      <a:pt x="8983" y="7297"/>
                    </a:cubicBezTo>
                    <a:cubicBezTo>
                      <a:pt x="8182" y="7297"/>
                      <a:pt x="7374" y="7427"/>
                      <a:pt x="6562" y="7643"/>
                    </a:cubicBezTo>
                    <a:cubicBezTo>
                      <a:pt x="4839" y="8105"/>
                      <a:pt x="3203" y="8860"/>
                      <a:pt x="1453" y="9220"/>
                    </a:cubicBezTo>
                    <a:cubicBezTo>
                      <a:pt x="962" y="9322"/>
                      <a:pt x="476" y="9370"/>
                      <a:pt x="0" y="9370"/>
                    </a:cubicBezTo>
                    <a:lnTo>
                      <a:pt x="0" y="9748"/>
                    </a:lnTo>
                    <a:cubicBezTo>
                      <a:pt x="847" y="9735"/>
                      <a:pt x="1698" y="9570"/>
                      <a:pt x="2519" y="9337"/>
                    </a:cubicBezTo>
                    <a:cubicBezTo>
                      <a:pt x="4237" y="8846"/>
                      <a:pt x="5883" y="8096"/>
                      <a:pt x="7646" y="7776"/>
                    </a:cubicBezTo>
                    <a:cubicBezTo>
                      <a:pt x="8106" y="7692"/>
                      <a:pt x="8572" y="7643"/>
                      <a:pt x="9038" y="7643"/>
                    </a:cubicBezTo>
                    <a:cubicBezTo>
                      <a:pt x="9460" y="7643"/>
                      <a:pt x="9882" y="7683"/>
                      <a:pt x="10297" y="7774"/>
                    </a:cubicBezTo>
                    <a:cubicBezTo>
                      <a:pt x="11332" y="8003"/>
                      <a:pt x="12261" y="8525"/>
                      <a:pt x="13161" y="9065"/>
                    </a:cubicBezTo>
                    <a:cubicBezTo>
                      <a:pt x="14687" y="9983"/>
                      <a:pt x="16198" y="10960"/>
                      <a:pt x="18043" y="10965"/>
                    </a:cubicBezTo>
                    <a:cubicBezTo>
                      <a:pt x="18049" y="10965"/>
                      <a:pt x="18054" y="10965"/>
                      <a:pt x="18059" y="10965"/>
                    </a:cubicBezTo>
                    <a:cubicBezTo>
                      <a:pt x="19521" y="10965"/>
                      <a:pt x="21002" y="10198"/>
                      <a:pt x="21323" y="8665"/>
                    </a:cubicBezTo>
                    <a:cubicBezTo>
                      <a:pt x="21643" y="7139"/>
                      <a:pt x="20728" y="5578"/>
                      <a:pt x="19615" y="4604"/>
                    </a:cubicBezTo>
                    <a:cubicBezTo>
                      <a:pt x="18158" y="3331"/>
                      <a:pt x="16145" y="2988"/>
                      <a:pt x="14349" y="2452"/>
                    </a:cubicBezTo>
                    <a:cubicBezTo>
                      <a:pt x="13327" y="2147"/>
                      <a:pt x="12368" y="1754"/>
                      <a:pt x="11459" y="1198"/>
                    </a:cubicBezTo>
                    <a:cubicBezTo>
                      <a:pt x="10643" y="698"/>
                      <a:pt x="9822" y="159"/>
                      <a:pt x="8853" y="33"/>
                    </a:cubicBezTo>
                    <a:cubicBezTo>
                      <a:pt x="8681" y="11"/>
                      <a:pt x="8512" y="0"/>
                      <a:pt x="8344"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 name="Google Shape;346;p20"/>
              <p:cNvSpPr/>
              <p:nvPr/>
            </p:nvSpPr>
            <p:spPr>
              <a:xfrm rot="-5400000">
                <a:off x="6693484" y="4641078"/>
                <a:ext cx="612044" cy="392810"/>
              </a:xfrm>
              <a:custGeom>
                <a:rect b="b" l="l" r="r" t="t"/>
                <a:pathLst>
                  <a:path extrusionOk="0" h="11399" w="17761">
                    <a:moveTo>
                      <a:pt x="0" y="0"/>
                    </a:moveTo>
                    <a:lnTo>
                      <a:pt x="0" y="444"/>
                    </a:lnTo>
                    <a:cubicBezTo>
                      <a:pt x="1920" y="634"/>
                      <a:pt x="3382" y="2119"/>
                      <a:pt x="5021" y="2983"/>
                    </a:cubicBezTo>
                    <a:cubicBezTo>
                      <a:pt x="6637" y="3832"/>
                      <a:pt x="8460" y="4043"/>
                      <a:pt x="10244" y="4270"/>
                    </a:cubicBezTo>
                    <a:cubicBezTo>
                      <a:pt x="12043" y="4498"/>
                      <a:pt x="13955" y="4744"/>
                      <a:pt x="15468" y="5832"/>
                    </a:cubicBezTo>
                    <a:cubicBezTo>
                      <a:pt x="16269" y="6409"/>
                      <a:pt x="17010" y="7294"/>
                      <a:pt x="16853" y="8347"/>
                    </a:cubicBezTo>
                    <a:cubicBezTo>
                      <a:pt x="16720" y="9249"/>
                      <a:pt x="16026" y="10001"/>
                      <a:pt x="15247" y="10417"/>
                    </a:cubicBezTo>
                    <a:cubicBezTo>
                      <a:pt x="14515" y="10809"/>
                      <a:pt x="13673" y="10917"/>
                      <a:pt x="12843" y="10917"/>
                    </a:cubicBezTo>
                    <a:cubicBezTo>
                      <a:pt x="12551" y="10917"/>
                      <a:pt x="12261" y="10904"/>
                      <a:pt x="11978" y="10885"/>
                    </a:cubicBezTo>
                    <a:cubicBezTo>
                      <a:pt x="10846" y="10808"/>
                      <a:pt x="9716" y="10664"/>
                      <a:pt x="8588" y="10549"/>
                    </a:cubicBezTo>
                    <a:cubicBezTo>
                      <a:pt x="6199" y="10304"/>
                      <a:pt x="3811" y="10060"/>
                      <a:pt x="1424" y="9817"/>
                    </a:cubicBezTo>
                    <a:cubicBezTo>
                      <a:pt x="953" y="9768"/>
                      <a:pt x="478" y="9726"/>
                      <a:pt x="0" y="9680"/>
                    </a:cubicBezTo>
                    <a:lnTo>
                      <a:pt x="0" y="10169"/>
                    </a:lnTo>
                    <a:cubicBezTo>
                      <a:pt x="323" y="10202"/>
                      <a:pt x="646" y="10233"/>
                      <a:pt x="966" y="10266"/>
                    </a:cubicBezTo>
                    <a:cubicBezTo>
                      <a:pt x="3355" y="10509"/>
                      <a:pt x="5742" y="10751"/>
                      <a:pt x="8130" y="10994"/>
                    </a:cubicBezTo>
                    <a:cubicBezTo>
                      <a:pt x="9320" y="11115"/>
                      <a:pt x="10510" y="11255"/>
                      <a:pt x="11700" y="11348"/>
                    </a:cubicBezTo>
                    <a:cubicBezTo>
                      <a:pt x="12065" y="11378"/>
                      <a:pt x="12434" y="11398"/>
                      <a:pt x="12802" y="11398"/>
                    </a:cubicBezTo>
                    <a:cubicBezTo>
                      <a:pt x="13466" y="11398"/>
                      <a:pt x="14128" y="11332"/>
                      <a:pt x="14763" y="11131"/>
                    </a:cubicBezTo>
                    <a:cubicBezTo>
                      <a:pt x="16300" y="10646"/>
                      <a:pt x="17760" y="9065"/>
                      <a:pt x="17237" y="7351"/>
                    </a:cubicBezTo>
                    <a:cubicBezTo>
                      <a:pt x="16715" y="5648"/>
                      <a:pt x="14769" y="4730"/>
                      <a:pt x="13181" y="4317"/>
                    </a:cubicBezTo>
                    <a:cubicBezTo>
                      <a:pt x="11394" y="3852"/>
                      <a:pt x="9532" y="3817"/>
                      <a:pt x="7728" y="3441"/>
                    </a:cubicBezTo>
                    <a:cubicBezTo>
                      <a:pt x="6787" y="3246"/>
                      <a:pt x="5878" y="2952"/>
                      <a:pt x="5036" y="2481"/>
                    </a:cubicBezTo>
                    <a:cubicBezTo>
                      <a:pt x="4224" y="2028"/>
                      <a:pt x="3477" y="1468"/>
                      <a:pt x="2681" y="986"/>
                    </a:cubicBezTo>
                    <a:cubicBezTo>
                      <a:pt x="1906" y="517"/>
                      <a:pt x="1071" y="122"/>
                      <a:pt x="164" y="9"/>
                    </a:cubicBezTo>
                    <a:cubicBezTo>
                      <a:pt x="110" y="2"/>
                      <a:pt x="55" y="4"/>
                      <a:pt x="0"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 name="Google Shape;347;p20"/>
              <p:cNvSpPr/>
              <p:nvPr/>
            </p:nvSpPr>
            <p:spPr>
              <a:xfrm rot="-5400000">
                <a:off x="6164944" y="4474050"/>
                <a:ext cx="818528" cy="520380"/>
              </a:xfrm>
              <a:custGeom>
                <a:rect b="b" l="l" r="r" t="t"/>
                <a:pathLst>
                  <a:path extrusionOk="0" h="15101" w="23753">
                    <a:moveTo>
                      <a:pt x="6103" y="1"/>
                    </a:moveTo>
                    <a:cubicBezTo>
                      <a:pt x="5630" y="1"/>
                      <a:pt x="5158" y="51"/>
                      <a:pt x="4691" y="134"/>
                    </a:cubicBezTo>
                    <a:cubicBezTo>
                      <a:pt x="3088" y="419"/>
                      <a:pt x="1583" y="1073"/>
                      <a:pt x="0" y="1430"/>
                    </a:cubicBezTo>
                    <a:lnTo>
                      <a:pt x="0" y="1823"/>
                    </a:lnTo>
                    <a:cubicBezTo>
                      <a:pt x="663" y="1677"/>
                      <a:pt x="1316" y="1478"/>
                      <a:pt x="1949" y="1281"/>
                    </a:cubicBezTo>
                    <a:cubicBezTo>
                      <a:pt x="3276" y="867"/>
                      <a:pt x="4679" y="388"/>
                      <a:pt x="6083" y="388"/>
                    </a:cubicBezTo>
                    <a:cubicBezTo>
                      <a:pt x="6532" y="388"/>
                      <a:pt x="6981" y="437"/>
                      <a:pt x="7427" y="552"/>
                    </a:cubicBezTo>
                    <a:cubicBezTo>
                      <a:pt x="9366" y="1056"/>
                      <a:pt x="10873" y="2533"/>
                      <a:pt x="12781" y="3132"/>
                    </a:cubicBezTo>
                    <a:cubicBezTo>
                      <a:pt x="14794" y="3763"/>
                      <a:pt x="16970" y="3670"/>
                      <a:pt x="18952" y="4420"/>
                    </a:cubicBezTo>
                    <a:cubicBezTo>
                      <a:pt x="20694" y="5079"/>
                      <a:pt x="22070" y="6505"/>
                      <a:pt x="22738" y="8237"/>
                    </a:cubicBezTo>
                    <a:cubicBezTo>
                      <a:pt x="23379" y="9895"/>
                      <a:pt x="23395" y="11897"/>
                      <a:pt x="22344" y="13394"/>
                    </a:cubicBezTo>
                    <a:cubicBezTo>
                      <a:pt x="21804" y="14163"/>
                      <a:pt x="20986" y="14684"/>
                      <a:pt x="20028" y="14684"/>
                    </a:cubicBezTo>
                    <a:cubicBezTo>
                      <a:pt x="20025" y="14684"/>
                      <a:pt x="20022" y="14684"/>
                      <a:pt x="20018" y="14684"/>
                    </a:cubicBezTo>
                    <a:cubicBezTo>
                      <a:pt x="18909" y="14679"/>
                      <a:pt x="17894" y="14073"/>
                      <a:pt x="16966" y="13527"/>
                    </a:cubicBezTo>
                    <a:cubicBezTo>
                      <a:pt x="13268" y="11353"/>
                      <a:pt x="9295" y="9712"/>
                      <a:pt x="5113" y="8737"/>
                    </a:cubicBezTo>
                    <a:cubicBezTo>
                      <a:pt x="3459" y="8352"/>
                      <a:pt x="1719" y="7980"/>
                      <a:pt x="0" y="7905"/>
                    </a:cubicBezTo>
                    <a:lnTo>
                      <a:pt x="0" y="8341"/>
                    </a:lnTo>
                    <a:cubicBezTo>
                      <a:pt x="1727" y="8414"/>
                      <a:pt x="3475" y="8796"/>
                      <a:pt x="5133" y="9184"/>
                    </a:cubicBezTo>
                    <a:cubicBezTo>
                      <a:pt x="7254" y="9685"/>
                      <a:pt x="9335" y="10353"/>
                      <a:pt x="11348" y="11180"/>
                    </a:cubicBezTo>
                    <a:cubicBezTo>
                      <a:pt x="13396" y="12021"/>
                      <a:pt x="15302" y="13078"/>
                      <a:pt x="17227" y="14162"/>
                    </a:cubicBezTo>
                    <a:cubicBezTo>
                      <a:pt x="18080" y="14642"/>
                      <a:pt x="19024" y="15101"/>
                      <a:pt x="20026" y="15101"/>
                    </a:cubicBezTo>
                    <a:cubicBezTo>
                      <a:pt x="20045" y="15101"/>
                      <a:pt x="20065" y="15101"/>
                      <a:pt x="20084" y="15100"/>
                    </a:cubicBezTo>
                    <a:cubicBezTo>
                      <a:pt x="20880" y="15086"/>
                      <a:pt x="21621" y="14757"/>
                      <a:pt x="22192" y="14206"/>
                    </a:cubicBezTo>
                    <a:cubicBezTo>
                      <a:pt x="23392" y="13052"/>
                      <a:pt x="23753" y="11256"/>
                      <a:pt x="23530" y="9659"/>
                    </a:cubicBezTo>
                    <a:cubicBezTo>
                      <a:pt x="23289" y="7943"/>
                      <a:pt x="22393" y="6319"/>
                      <a:pt x="21068" y="5202"/>
                    </a:cubicBezTo>
                    <a:cubicBezTo>
                      <a:pt x="19527" y="3904"/>
                      <a:pt x="17591" y="3579"/>
                      <a:pt x="15656" y="3300"/>
                    </a:cubicBezTo>
                    <a:cubicBezTo>
                      <a:pt x="14593" y="3148"/>
                      <a:pt x="13518" y="2991"/>
                      <a:pt x="12507" y="2619"/>
                    </a:cubicBezTo>
                    <a:cubicBezTo>
                      <a:pt x="11565" y="2274"/>
                      <a:pt x="10718" y="1724"/>
                      <a:pt x="9855" y="1221"/>
                    </a:cubicBezTo>
                    <a:cubicBezTo>
                      <a:pt x="9017" y="733"/>
                      <a:pt x="8137" y="273"/>
                      <a:pt x="7175" y="96"/>
                    </a:cubicBezTo>
                    <a:cubicBezTo>
                      <a:pt x="6819" y="30"/>
                      <a:pt x="6461" y="1"/>
                      <a:pt x="6103"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8" name="Google Shape;348;p20"/>
            <p:cNvSpPr/>
            <p:nvPr/>
          </p:nvSpPr>
          <p:spPr>
            <a:xfrm rot="5400000">
              <a:off x="8046278" y="-234190"/>
              <a:ext cx="344932" cy="756063"/>
            </a:xfrm>
            <a:custGeom>
              <a:rect b="b" l="l" r="r" t="t"/>
              <a:pathLst>
                <a:path extrusionOk="0" h="20821" w="9499">
                  <a:moveTo>
                    <a:pt x="0" y="1"/>
                  </a:moveTo>
                  <a:lnTo>
                    <a:pt x="0" y="654"/>
                  </a:lnTo>
                  <a:cubicBezTo>
                    <a:pt x="2676" y="1225"/>
                    <a:pt x="5155" y="2496"/>
                    <a:pt x="6420" y="4431"/>
                  </a:cubicBezTo>
                  <a:cubicBezTo>
                    <a:pt x="8840" y="8131"/>
                    <a:pt x="7307" y="16708"/>
                    <a:pt x="3773" y="19232"/>
                  </a:cubicBezTo>
                  <a:cubicBezTo>
                    <a:pt x="2818" y="19912"/>
                    <a:pt x="1716" y="20201"/>
                    <a:pt x="582" y="20201"/>
                  </a:cubicBezTo>
                  <a:cubicBezTo>
                    <a:pt x="388" y="20201"/>
                    <a:pt x="194" y="20192"/>
                    <a:pt x="0" y="20176"/>
                  </a:cubicBezTo>
                  <a:lnTo>
                    <a:pt x="0" y="20789"/>
                  </a:lnTo>
                  <a:cubicBezTo>
                    <a:pt x="197" y="20804"/>
                    <a:pt x="392" y="20820"/>
                    <a:pt x="590" y="20820"/>
                  </a:cubicBezTo>
                  <a:cubicBezTo>
                    <a:pt x="1844" y="20820"/>
                    <a:pt x="3068" y="20499"/>
                    <a:pt x="4133" y="19738"/>
                  </a:cubicBezTo>
                  <a:cubicBezTo>
                    <a:pt x="7873" y="17068"/>
                    <a:pt x="9499" y="8001"/>
                    <a:pt x="6940" y="4089"/>
                  </a:cubicBezTo>
                  <a:cubicBezTo>
                    <a:pt x="5704" y="2202"/>
                    <a:pt x="3017" y="672"/>
                    <a:pt x="0"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9" name="Google Shape;349;p20"/>
          <p:cNvSpPr txBox="1"/>
          <p:nvPr/>
        </p:nvSpPr>
        <p:spPr>
          <a:xfrm>
            <a:off x="4751525" y="2507200"/>
            <a:ext cx="3301800" cy="6156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300"/>
              </a:spcBef>
              <a:spcAft>
                <a:spcPts val="0"/>
              </a:spcAft>
              <a:buNone/>
            </a:pPr>
            <a:r>
              <a:rPr lang="en" sz="1000">
                <a:solidFill>
                  <a:schemeClr val="dk1"/>
                </a:solidFill>
                <a:latin typeface="Cabin"/>
                <a:ea typeface="Cabin"/>
                <a:cs typeface="Cabin"/>
                <a:sym typeface="Cabin"/>
              </a:rPr>
              <a:t>CREDITS: This presentation template was created by </a:t>
            </a:r>
            <a:r>
              <a:rPr b="1" lang="en" sz="1000" u="sng">
                <a:solidFill>
                  <a:schemeClr val="hlink"/>
                </a:solidFill>
                <a:latin typeface="Cabin"/>
                <a:ea typeface="Cabin"/>
                <a:cs typeface="Cabin"/>
                <a:sym typeface="Cabin"/>
                <a:hlinkClick r:id="rId2"/>
              </a:rPr>
              <a:t>Slidesgo</a:t>
            </a:r>
            <a:r>
              <a:rPr lang="en" sz="1000" u="sng">
                <a:solidFill>
                  <a:schemeClr val="dk1"/>
                </a:solidFill>
                <a:latin typeface="Cabin"/>
                <a:ea typeface="Cabin"/>
                <a:cs typeface="Cabin"/>
                <a:sym typeface="Cabin"/>
              </a:rPr>
              <a:t>,</a:t>
            </a:r>
            <a:r>
              <a:rPr lang="en" sz="1000">
                <a:solidFill>
                  <a:schemeClr val="dk1"/>
                </a:solidFill>
                <a:latin typeface="Cabin"/>
                <a:ea typeface="Cabin"/>
                <a:cs typeface="Cabin"/>
                <a:sym typeface="Cabin"/>
              </a:rPr>
              <a:t> including icons by </a:t>
            </a:r>
            <a:r>
              <a:rPr b="1" lang="en" sz="1000" u="sng">
                <a:solidFill>
                  <a:schemeClr val="dk1"/>
                </a:solidFill>
                <a:latin typeface="Cabin"/>
                <a:ea typeface="Cabin"/>
                <a:cs typeface="Cabin"/>
                <a:sym typeface="Cabin"/>
                <a:hlinkClick r:id="rId3">
                  <a:extLst>
                    <a:ext uri="{A12FA001-AC4F-418D-AE19-62706E023703}">
                      <ahyp:hlinkClr val="tx"/>
                    </a:ext>
                  </a:extLst>
                </a:hlinkClick>
              </a:rPr>
              <a:t>Flaticon</a:t>
            </a:r>
            <a:r>
              <a:rPr lang="en" sz="1000" u="sng">
                <a:solidFill>
                  <a:schemeClr val="dk1"/>
                </a:solidFill>
                <a:latin typeface="Cabin"/>
                <a:ea typeface="Cabin"/>
                <a:cs typeface="Cabin"/>
                <a:sym typeface="Cabin"/>
              </a:rPr>
              <a:t>,</a:t>
            </a:r>
            <a:r>
              <a:rPr lang="en" sz="1000">
                <a:solidFill>
                  <a:schemeClr val="dk1"/>
                </a:solidFill>
                <a:latin typeface="Cabin"/>
                <a:ea typeface="Cabin"/>
                <a:cs typeface="Cabin"/>
                <a:sym typeface="Cabin"/>
              </a:rPr>
              <a:t> and infographics &amp; images by </a:t>
            </a:r>
            <a:r>
              <a:rPr b="1" lang="en" sz="1000" u="sng">
                <a:solidFill>
                  <a:schemeClr val="dk1"/>
                </a:solidFill>
                <a:latin typeface="Cabin"/>
                <a:ea typeface="Cabin"/>
                <a:cs typeface="Cabin"/>
                <a:sym typeface="Cabin"/>
                <a:hlinkClick r:id="rId4">
                  <a:extLst>
                    <a:ext uri="{A12FA001-AC4F-418D-AE19-62706E023703}">
                      <ahyp:hlinkClr val="tx"/>
                    </a:ext>
                  </a:extLst>
                </a:hlinkClick>
              </a:rPr>
              <a:t>Freepik</a:t>
            </a:r>
            <a:endParaRPr b="1" sz="1000" u="sng">
              <a:solidFill>
                <a:schemeClr val="dk1"/>
              </a:solidFill>
              <a:latin typeface="Cabin"/>
              <a:ea typeface="Cabin"/>
              <a:cs typeface="Cabin"/>
              <a:sym typeface="Cabi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5" name="Shape 35"/>
        <p:cNvGrpSpPr/>
        <p:nvPr/>
      </p:nvGrpSpPr>
      <p:grpSpPr>
        <a:xfrm>
          <a:off x="0" y="0"/>
          <a:ext cx="0" cy="0"/>
          <a:chOff x="0" y="0"/>
          <a:chExt cx="0" cy="0"/>
        </a:xfrm>
      </p:grpSpPr>
      <p:sp>
        <p:nvSpPr>
          <p:cNvPr id="36" name="Google Shape;36;p3"/>
          <p:cNvSpPr txBox="1"/>
          <p:nvPr>
            <p:ph type="title"/>
          </p:nvPr>
        </p:nvSpPr>
        <p:spPr>
          <a:xfrm>
            <a:off x="1973025" y="2620575"/>
            <a:ext cx="5197800" cy="1450800"/>
          </a:xfrm>
          <a:prstGeom prst="rect">
            <a:avLst/>
          </a:prstGeom>
        </p:spPr>
        <p:txBody>
          <a:bodyPr anchorCtr="0" anchor="t" bIns="91425" lIns="91425" spcFirstLastPara="1" rIns="91425" wrap="square" tIns="91425">
            <a:noAutofit/>
          </a:bodyPr>
          <a:lstStyle>
            <a:lvl1pPr lvl="0" algn="ctr">
              <a:spcBef>
                <a:spcPts val="0"/>
              </a:spcBef>
              <a:spcAft>
                <a:spcPts val="0"/>
              </a:spcAft>
              <a:buSzPts val="5000"/>
              <a:buNone/>
              <a:defRPr sz="4000"/>
            </a:lvl1pPr>
            <a:lvl2pPr lvl="1" algn="ctr">
              <a:spcBef>
                <a:spcPts val="0"/>
              </a:spcBef>
              <a:spcAft>
                <a:spcPts val="0"/>
              </a:spcAft>
              <a:buSzPts val="5000"/>
              <a:buNone/>
              <a:defRPr sz="5000"/>
            </a:lvl2pPr>
            <a:lvl3pPr lvl="2" algn="ctr">
              <a:spcBef>
                <a:spcPts val="0"/>
              </a:spcBef>
              <a:spcAft>
                <a:spcPts val="0"/>
              </a:spcAft>
              <a:buSzPts val="5000"/>
              <a:buNone/>
              <a:defRPr sz="5000"/>
            </a:lvl3pPr>
            <a:lvl4pPr lvl="3" algn="ctr">
              <a:spcBef>
                <a:spcPts val="0"/>
              </a:spcBef>
              <a:spcAft>
                <a:spcPts val="0"/>
              </a:spcAft>
              <a:buSzPts val="5000"/>
              <a:buNone/>
              <a:defRPr sz="5000"/>
            </a:lvl4pPr>
            <a:lvl5pPr lvl="4" algn="ctr">
              <a:spcBef>
                <a:spcPts val="0"/>
              </a:spcBef>
              <a:spcAft>
                <a:spcPts val="0"/>
              </a:spcAft>
              <a:buSzPts val="5000"/>
              <a:buNone/>
              <a:defRPr sz="5000"/>
            </a:lvl5pPr>
            <a:lvl6pPr lvl="5" algn="ctr">
              <a:spcBef>
                <a:spcPts val="0"/>
              </a:spcBef>
              <a:spcAft>
                <a:spcPts val="0"/>
              </a:spcAft>
              <a:buSzPts val="5000"/>
              <a:buNone/>
              <a:defRPr sz="5000"/>
            </a:lvl6pPr>
            <a:lvl7pPr lvl="6" algn="ctr">
              <a:spcBef>
                <a:spcPts val="0"/>
              </a:spcBef>
              <a:spcAft>
                <a:spcPts val="0"/>
              </a:spcAft>
              <a:buSzPts val="5000"/>
              <a:buNone/>
              <a:defRPr sz="5000"/>
            </a:lvl7pPr>
            <a:lvl8pPr lvl="7" algn="ctr">
              <a:spcBef>
                <a:spcPts val="0"/>
              </a:spcBef>
              <a:spcAft>
                <a:spcPts val="0"/>
              </a:spcAft>
              <a:buSzPts val="5000"/>
              <a:buNone/>
              <a:defRPr sz="5000"/>
            </a:lvl8pPr>
            <a:lvl9pPr lvl="8" algn="ctr">
              <a:spcBef>
                <a:spcPts val="0"/>
              </a:spcBef>
              <a:spcAft>
                <a:spcPts val="0"/>
              </a:spcAft>
              <a:buSzPts val="5000"/>
              <a:buNone/>
              <a:defRPr sz="5000"/>
            </a:lvl9pPr>
          </a:lstStyle>
          <a:p/>
        </p:txBody>
      </p:sp>
      <p:sp>
        <p:nvSpPr>
          <p:cNvPr id="37" name="Google Shape;37;p3"/>
          <p:cNvSpPr txBox="1"/>
          <p:nvPr>
            <p:ph hasCustomPrompt="1" idx="2" type="title"/>
          </p:nvPr>
        </p:nvSpPr>
        <p:spPr>
          <a:xfrm>
            <a:off x="4058125" y="1410306"/>
            <a:ext cx="1059000" cy="998700"/>
          </a:xfrm>
          <a:prstGeom prst="rect">
            <a:avLst/>
          </a:prstGeom>
          <a:solidFill>
            <a:schemeClr val="accent4"/>
          </a:solidFill>
          <a:ln cap="flat" cmpd="sng" w="152400">
            <a:solidFill>
              <a:schemeClr val="accent4"/>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6000"/>
              <a:buNone/>
              <a:defRPr sz="5000">
                <a:solidFill>
                  <a:schemeClr val="lt1"/>
                </a:solidFill>
              </a:defRPr>
            </a:lvl1pPr>
            <a:lvl2pPr lvl="1" rtl="0" algn="ctr">
              <a:spcBef>
                <a:spcPts val="0"/>
              </a:spcBef>
              <a:spcAft>
                <a:spcPts val="0"/>
              </a:spcAft>
              <a:buSzPts val="6000"/>
              <a:buNone/>
              <a:defRPr sz="6000"/>
            </a:lvl2pPr>
            <a:lvl3pPr lvl="2" rtl="0" algn="ctr">
              <a:spcBef>
                <a:spcPts val="0"/>
              </a:spcBef>
              <a:spcAft>
                <a:spcPts val="0"/>
              </a:spcAft>
              <a:buSzPts val="6000"/>
              <a:buNone/>
              <a:defRPr sz="6000"/>
            </a:lvl3pPr>
            <a:lvl4pPr lvl="3" rtl="0" algn="ctr">
              <a:spcBef>
                <a:spcPts val="0"/>
              </a:spcBef>
              <a:spcAft>
                <a:spcPts val="0"/>
              </a:spcAft>
              <a:buSzPts val="6000"/>
              <a:buNone/>
              <a:defRPr sz="6000"/>
            </a:lvl4pPr>
            <a:lvl5pPr lvl="4" rtl="0" algn="ctr">
              <a:spcBef>
                <a:spcPts val="0"/>
              </a:spcBef>
              <a:spcAft>
                <a:spcPts val="0"/>
              </a:spcAft>
              <a:buSzPts val="6000"/>
              <a:buNone/>
              <a:defRPr sz="6000"/>
            </a:lvl5pPr>
            <a:lvl6pPr lvl="5" rtl="0" algn="ctr">
              <a:spcBef>
                <a:spcPts val="0"/>
              </a:spcBef>
              <a:spcAft>
                <a:spcPts val="0"/>
              </a:spcAft>
              <a:buSzPts val="6000"/>
              <a:buNone/>
              <a:defRPr sz="6000"/>
            </a:lvl6pPr>
            <a:lvl7pPr lvl="6" rtl="0" algn="ctr">
              <a:spcBef>
                <a:spcPts val="0"/>
              </a:spcBef>
              <a:spcAft>
                <a:spcPts val="0"/>
              </a:spcAft>
              <a:buSzPts val="6000"/>
              <a:buNone/>
              <a:defRPr sz="6000"/>
            </a:lvl7pPr>
            <a:lvl8pPr lvl="7" rtl="0" algn="ctr">
              <a:spcBef>
                <a:spcPts val="0"/>
              </a:spcBef>
              <a:spcAft>
                <a:spcPts val="0"/>
              </a:spcAft>
              <a:buSzPts val="6000"/>
              <a:buNone/>
              <a:defRPr sz="6000"/>
            </a:lvl8pPr>
            <a:lvl9pPr lvl="8" rtl="0" algn="ctr">
              <a:spcBef>
                <a:spcPts val="0"/>
              </a:spcBef>
              <a:spcAft>
                <a:spcPts val="0"/>
              </a:spcAft>
              <a:buSzPts val="6000"/>
              <a:buNone/>
              <a:defRPr sz="6000"/>
            </a:lvl9pPr>
          </a:lstStyle>
          <a:p>
            <a:r>
              <a:t>xx%</a:t>
            </a:r>
          </a:p>
        </p:txBody>
      </p:sp>
      <p:sp>
        <p:nvSpPr>
          <p:cNvPr id="38" name="Google Shape;38;p3"/>
          <p:cNvSpPr/>
          <p:nvPr/>
        </p:nvSpPr>
        <p:spPr>
          <a:xfrm>
            <a:off x="6017425" y="-229700"/>
            <a:ext cx="1586405" cy="649175"/>
          </a:xfrm>
          <a:custGeom>
            <a:rect b="b" l="l" r="r" t="t"/>
            <a:pathLst>
              <a:path extrusionOk="0" h="26309" w="64292">
                <a:moveTo>
                  <a:pt x="60222" y="1"/>
                </a:moveTo>
                <a:cubicBezTo>
                  <a:pt x="59897" y="1"/>
                  <a:pt x="59572" y="151"/>
                  <a:pt x="59349" y="514"/>
                </a:cubicBezTo>
                <a:cubicBezTo>
                  <a:pt x="58597" y="1741"/>
                  <a:pt x="57883" y="2990"/>
                  <a:pt x="57208" y="4260"/>
                </a:cubicBezTo>
                <a:cubicBezTo>
                  <a:pt x="55718" y="3406"/>
                  <a:pt x="54240" y="2531"/>
                  <a:pt x="52776" y="1633"/>
                </a:cubicBezTo>
                <a:cubicBezTo>
                  <a:pt x="52580" y="1513"/>
                  <a:pt x="52386" y="1461"/>
                  <a:pt x="52202" y="1461"/>
                </a:cubicBezTo>
                <a:cubicBezTo>
                  <a:pt x="51242" y="1461"/>
                  <a:pt x="50580" y="2891"/>
                  <a:pt x="51604" y="3519"/>
                </a:cubicBezTo>
                <a:cubicBezTo>
                  <a:pt x="53121" y="4450"/>
                  <a:pt x="54652" y="5353"/>
                  <a:pt x="56196" y="6237"/>
                </a:cubicBezTo>
                <a:cubicBezTo>
                  <a:pt x="55412" y="7832"/>
                  <a:pt x="54685" y="9457"/>
                  <a:pt x="54019" y="11107"/>
                </a:cubicBezTo>
                <a:cubicBezTo>
                  <a:pt x="53794" y="11662"/>
                  <a:pt x="54220" y="12328"/>
                  <a:pt x="54756" y="12492"/>
                </a:cubicBezTo>
                <a:cubicBezTo>
                  <a:pt x="54867" y="12526"/>
                  <a:pt x="54976" y="12542"/>
                  <a:pt x="55081" y="12542"/>
                </a:cubicBezTo>
                <a:cubicBezTo>
                  <a:pt x="55559" y="12542"/>
                  <a:pt x="55958" y="12213"/>
                  <a:pt x="56144" y="11755"/>
                </a:cubicBezTo>
                <a:cubicBezTo>
                  <a:pt x="56750" y="10253"/>
                  <a:pt x="57410" y="8776"/>
                  <a:pt x="58124" y="7323"/>
                </a:cubicBezTo>
                <a:cubicBezTo>
                  <a:pt x="59561" y="8119"/>
                  <a:pt x="61008" y="8896"/>
                  <a:pt x="62465" y="9650"/>
                </a:cubicBezTo>
                <a:cubicBezTo>
                  <a:pt x="62656" y="9749"/>
                  <a:pt x="62865" y="9801"/>
                  <a:pt x="63068" y="9801"/>
                </a:cubicBezTo>
                <a:cubicBezTo>
                  <a:pt x="63432" y="9801"/>
                  <a:pt x="63780" y="9638"/>
                  <a:pt x="63994" y="9294"/>
                </a:cubicBezTo>
                <a:cubicBezTo>
                  <a:pt x="64292" y="8816"/>
                  <a:pt x="64173" y="8042"/>
                  <a:pt x="63638" y="7765"/>
                </a:cubicBezTo>
                <a:cubicBezTo>
                  <a:pt x="62125" y="6982"/>
                  <a:pt x="60625" y="6177"/>
                  <a:pt x="59137" y="5348"/>
                </a:cubicBezTo>
                <a:cubicBezTo>
                  <a:pt x="59798" y="4107"/>
                  <a:pt x="60497" y="2887"/>
                  <a:pt x="61234" y="1688"/>
                </a:cubicBezTo>
                <a:cubicBezTo>
                  <a:pt x="61759" y="833"/>
                  <a:pt x="60988" y="1"/>
                  <a:pt x="60222" y="1"/>
                </a:cubicBezTo>
                <a:close/>
                <a:moveTo>
                  <a:pt x="48070" y="3484"/>
                </a:moveTo>
                <a:cubicBezTo>
                  <a:pt x="47591" y="3484"/>
                  <a:pt x="47210" y="3821"/>
                  <a:pt x="47011" y="4273"/>
                </a:cubicBezTo>
                <a:cubicBezTo>
                  <a:pt x="46398" y="5667"/>
                  <a:pt x="45796" y="7067"/>
                  <a:pt x="45204" y="8473"/>
                </a:cubicBezTo>
                <a:cubicBezTo>
                  <a:pt x="43600" y="7507"/>
                  <a:pt x="42047" y="6461"/>
                  <a:pt x="40550" y="5333"/>
                </a:cubicBezTo>
                <a:cubicBezTo>
                  <a:pt x="40389" y="5213"/>
                  <a:pt x="40199" y="5159"/>
                  <a:pt x="40005" y="5159"/>
                </a:cubicBezTo>
                <a:cubicBezTo>
                  <a:pt x="39618" y="5159"/>
                  <a:pt x="39218" y="5372"/>
                  <a:pt x="39020" y="5689"/>
                </a:cubicBezTo>
                <a:cubicBezTo>
                  <a:pt x="38679" y="6237"/>
                  <a:pt x="38896" y="6858"/>
                  <a:pt x="39376" y="7219"/>
                </a:cubicBezTo>
                <a:cubicBezTo>
                  <a:pt x="40970" y="8420"/>
                  <a:pt x="42629" y="9528"/>
                  <a:pt x="44341" y="10545"/>
                </a:cubicBezTo>
                <a:cubicBezTo>
                  <a:pt x="43742" y="11998"/>
                  <a:pt x="43156" y="13456"/>
                  <a:pt x="42583" y="14920"/>
                </a:cubicBezTo>
                <a:cubicBezTo>
                  <a:pt x="42364" y="15477"/>
                  <a:pt x="42779" y="16141"/>
                  <a:pt x="43321" y="16305"/>
                </a:cubicBezTo>
                <a:cubicBezTo>
                  <a:pt x="43431" y="16339"/>
                  <a:pt x="43539" y="16355"/>
                  <a:pt x="43643" y="16355"/>
                </a:cubicBezTo>
                <a:cubicBezTo>
                  <a:pt x="44121" y="16355"/>
                  <a:pt x="44526" y="16028"/>
                  <a:pt x="44706" y="15568"/>
                </a:cubicBezTo>
                <a:cubicBezTo>
                  <a:pt x="45221" y="14254"/>
                  <a:pt x="45746" y="12945"/>
                  <a:pt x="46281" y="11640"/>
                </a:cubicBezTo>
                <a:cubicBezTo>
                  <a:pt x="47316" y="12198"/>
                  <a:pt x="48369" y="12722"/>
                  <a:pt x="49439" y="13212"/>
                </a:cubicBezTo>
                <a:cubicBezTo>
                  <a:pt x="49641" y="13304"/>
                  <a:pt x="49855" y="13355"/>
                  <a:pt x="50062" y="13355"/>
                </a:cubicBezTo>
                <a:cubicBezTo>
                  <a:pt x="50417" y="13355"/>
                  <a:pt x="50751" y="13206"/>
                  <a:pt x="50969" y="12856"/>
                </a:cubicBezTo>
                <a:cubicBezTo>
                  <a:pt x="51254" y="12397"/>
                  <a:pt x="51160" y="11578"/>
                  <a:pt x="50613" y="11326"/>
                </a:cubicBezTo>
                <a:cubicBezTo>
                  <a:pt x="49432" y="10787"/>
                  <a:pt x="48273" y="10203"/>
                  <a:pt x="47134" y="9581"/>
                </a:cubicBezTo>
                <a:cubicBezTo>
                  <a:pt x="47787" y="8022"/>
                  <a:pt x="48455" y="6469"/>
                  <a:pt x="49136" y="4921"/>
                </a:cubicBezTo>
                <a:cubicBezTo>
                  <a:pt x="49377" y="4371"/>
                  <a:pt x="48924" y="3694"/>
                  <a:pt x="48399" y="3535"/>
                </a:cubicBezTo>
                <a:cubicBezTo>
                  <a:pt x="48285" y="3501"/>
                  <a:pt x="48175" y="3484"/>
                  <a:pt x="48070" y="3484"/>
                </a:cubicBezTo>
                <a:close/>
                <a:moveTo>
                  <a:pt x="34951" y="6427"/>
                </a:moveTo>
                <a:cubicBezTo>
                  <a:pt x="34573" y="6427"/>
                  <a:pt x="34189" y="6598"/>
                  <a:pt x="34011" y="6941"/>
                </a:cubicBezTo>
                <a:cubicBezTo>
                  <a:pt x="33194" y="8539"/>
                  <a:pt x="32378" y="10136"/>
                  <a:pt x="31560" y="11733"/>
                </a:cubicBezTo>
                <a:cubicBezTo>
                  <a:pt x="30010" y="10864"/>
                  <a:pt x="28459" y="9993"/>
                  <a:pt x="26909" y="9125"/>
                </a:cubicBezTo>
                <a:cubicBezTo>
                  <a:pt x="26720" y="9018"/>
                  <a:pt x="26532" y="8972"/>
                  <a:pt x="26354" y="8972"/>
                </a:cubicBezTo>
                <a:cubicBezTo>
                  <a:pt x="25363" y="8972"/>
                  <a:pt x="24679" y="10416"/>
                  <a:pt x="25735" y="11010"/>
                </a:cubicBezTo>
                <a:cubicBezTo>
                  <a:pt x="27340" y="11910"/>
                  <a:pt x="28944" y="12810"/>
                  <a:pt x="30549" y="13710"/>
                </a:cubicBezTo>
                <a:cubicBezTo>
                  <a:pt x="29861" y="15051"/>
                  <a:pt x="29174" y="16393"/>
                  <a:pt x="28486" y="17737"/>
                </a:cubicBezTo>
                <a:cubicBezTo>
                  <a:pt x="28214" y="18270"/>
                  <a:pt x="28306" y="18930"/>
                  <a:pt x="28844" y="19266"/>
                </a:cubicBezTo>
                <a:cubicBezTo>
                  <a:pt x="29014" y="19372"/>
                  <a:pt x="29223" y="19425"/>
                  <a:pt x="29434" y="19425"/>
                </a:cubicBezTo>
                <a:cubicBezTo>
                  <a:pt x="29812" y="19425"/>
                  <a:pt x="30196" y="19254"/>
                  <a:pt x="30372" y="18910"/>
                </a:cubicBezTo>
                <a:cubicBezTo>
                  <a:pt x="31075" y="17538"/>
                  <a:pt x="31777" y="16165"/>
                  <a:pt x="32480" y="14792"/>
                </a:cubicBezTo>
                <a:cubicBezTo>
                  <a:pt x="33750" y="15506"/>
                  <a:pt x="35023" y="16220"/>
                  <a:pt x="36293" y="16932"/>
                </a:cubicBezTo>
                <a:cubicBezTo>
                  <a:pt x="36483" y="17038"/>
                  <a:pt x="36671" y="17085"/>
                  <a:pt x="36849" y="17085"/>
                </a:cubicBezTo>
                <a:cubicBezTo>
                  <a:pt x="37840" y="17085"/>
                  <a:pt x="38523" y="15640"/>
                  <a:pt x="37465" y="15046"/>
                </a:cubicBezTo>
                <a:lnTo>
                  <a:pt x="37467" y="15046"/>
                </a:lnTo>
                <a:cubicBezTo>
                  <a:pt x="36142" y="14303"/>
                  <a:pt x="34816" y="13560"/>
                  <a:pt x="33491" y="12817"/>
                </a:cubicBezTo>
                <a:cubicBezTo>
                  <a:pt x="34293" y="11249"/>
                  <a:pt x="35096" y="9681"/>
                  <a:pt x="35897" y="8115"/>
                </a:cubicBezTo>
                <a:cubicBezTo>
                  <a:pt x="36171" y="7582"/>
                  <a:pt x="36080" y="6921"/>
                  <a:pt x="35541" y="6586"/>
                </a:cubicBezTo>
                <a:cubicBezTo>
                  <a:pt x="35371" y="6480"/>
                  <a:pt x="35162" y="6427"/>
                  <a:pt x="34951" y="6427"/>
                </a:cubicBezTo>
                <a:close/>
                <a:moveTo>
                  <a:pt x="21084" y="10302"/>
                </a:moveTo>
                <a:cubicBezTo>
                  <a:pt x="20660" y="10302"/>
                  <a:pt x="20248" y="10531"/>
                  <a:pt x="20099" y="11065"/>
                </a:cubicBezTo>
                <a:cubicBezTo>
                  <a:pt x="19714" y="12436"/>
                  <a:pt x="19308" y="13799"/>
                  <a:pt x="18880" y="15157"/>
                </a:cubicBezTo>
                <a:cubicBezTo>
                  <a:pt x="17279" y="14102"/>
                  <a:pt x="15638" y="13107"/>
                  <a:pt x="13960" y="12177"/>
                </a:cubicBezTo>
                <a:cubicBezTo>
                  <a:pt x="13772" y="12072"/>
                  <a:pt x="13585" y="12026"/>
                  <a:pt x="13408" y="12026"/>
                </a:cubicBezTo>
                <a:cubicBezTo>
                  <a:pt x="12412" y="12026"/>
                  <a:pt x="11725" y="13473"/>
                  <a:pt x="12788" y="14062"/>
                </a:cubicBezTo>
                <a:cubicBezTo>
                  <a:pt x="14627" y="15082"/>
                  <a:pt x="16421" y="16178"/>
                  <a:pt x="18166" y="17346"/>
                </a:cubicBezTo>
                <a:cubicBezTo>
                  <a:pt x="17649" y="18892"/>
                  <a:pt x="17105" y="20429"/>
                  <a:pt x="16532" y="21953"/>
                </a:cubicBezTo>
                <a:cubicBezTo>
                  <a:pt x="16320" y="22515"/>
                  <a:pt x="16722" y="23172"/>
                  <a:pt x="17270" y="23340"/>
                </a:cubicBezTo>
                <a:cubicBezTo>
                  <a:pt x="17378" y="23373"/>
                  <a:pt x="17485" y="23389"/>
                  <a:pt x="17590" y="23389"/>
                </a:cubicBezTo>
                <a:cubicBezTo>
                  <a:pt x="18067" y="23389"/>
                  <a:pt x="18481" y="23064"/>
                  <a:pt x="18655" y="22603"/>
                </a:cubicBezTo>
                <a:cubicBezTo>
                  <a:pt x="19146" y="21296"/>
                  <a:pt x="19617" y="19982"/>
                  <a:pt x="20066" y="18660"/>
                </a:cubicBezTo>
                <a:cubicBezTo>
                  <a:pt x="21116" y="19410"/>
                  <a:pt x="22147" y="20186"/>
                  <a:pt x="23158" y="20989"/>
                </a:cubicBezTo>
                <a:cubicBezTo>
                  <a:pt x="23313" y="21113"/>
                  <a:pt x="23501" y="21167"/>
                  <a:pt x="23694" y="21167"/>
                </a:cubicBezTo>
                <a:cubicBezTo>
                  <a:pt x="24084" y="21167"/>
                  <a:pt x="24492" y="20946"/>
                  <a:pt x="24688" y="20633"/>
                </a:cubicBezTo>
                <a:cubicBezTo>
                  <a:pt x="25035" y="20075"/>
                  <a:pt x="24803" y="19478"/>
                  <a:pt x="24332" y="19106"/>
                </a:cubicBezTo>
                <a:cubicBezTo>
                  <a:pt x="23178" y="18187"/>
                  <a:pt x="21997" y="17306"/>
                  <a:pt x="20792" y="16461"/>
                </a:cubicBezTo>
                <a:cubicBezTo>
                  <a:pt x="21298" y="14887"/>
                  <a:pt x="21776" y="13305"/>
                  <a:pt x="22222" y="11713"/>
                </a:cubicBezTo>
                <a:cubicBezTo>
                  <a:pt x="22459" y="10872"/>
                  <a:pt x="21755" y="10302"/>
                  <a:pt x="21084" y="10302"/>
                </a:cubicBezTo>
                <a:close/>
                <a:moveTo>
                  <a:pt x="9760" y="13787"/>
                </a:moveTo>
                <a:cubicBezTo>
                  <a:pt x="9282" y="13787"/>
                  <a:pt x="8896" y="14121"/>
                  <a:pt x="8702" y="14575"/>
                </a:cubicBezTo>
                <a:cubicBezTo>
                  <a:pt x="8119" y="15928"/>
                  <a:pt x="7513" y="17269"/>
                  <a:pt x="6885" y="18600"/>
                </a:cubicBezTo>
                <a:cubicBezTo>
                  <a:pt x="5305" y="17705"/>
                  <a:pt x="3740" y="16784"/>
                  <a:pt x="2194" y="15829"/>
                </a:cubicBezTo>
                <a:cubicBezTo>
                  <a:pt x="1998" y="15708"/>
                  <a:pt x="1803" y="15655"/>
                  <a:pt x="1619" y="15655"/>
                </a:cubicBezTo>
                <a:cubicBezTo>
                  <a:pt x="660" y="15655"/>
                  <a:pt x="1" y="17084"/>
                  <a:pt x="1021" y="17715"/>
                </a:cubicBezTo>
                <a:cubicBezTo>
                  <a:pt x="2636" y="18709"/>
                  <a:pt x="4270" y="19673"/>
                  <a:pt x="5922" y="20604"/>
                </a:cubicBezTo>
                <a:cubicBezTo>
                  <a:pt x="5261" y="21953"/>
                  <a:pt x="4576" y="23293"/>
                  <a:pt x="3870" y="24620"/>
                </a:cubicBezTo>
                <a:cubicBezTo>
                  <a:pt x="3589" y="25149"/>
                  <a:pt x="3695" y="25817"/>
                  <a:pt x="4228" y="26149"/>
                </a:cubicBezTo>
                <a:cubicBezTo>
                  <a:pt x="4399" y="26256"/>
                  <a:pt x="4606" y="26309"/>
                  <a:pt x="4815" y="26309"/>
                </a:cubicBezTo>
                <a:cubicBezTo>
                  <a:pt x="5192" y="26309"/>
                  <a:pt x="5573" y="26136"/>
                  <a:pt x="5755" y="25794"/>
                </a:cubicBezTo>
                <a:cubicBezTo>
                  <a:pt x="6480" y="24432"/>
                  <a:pt x="7179" y="23059"/>
                  <a:pt x="7858" y="21676"/>
                </a:cubicBezTo>
                <a:cubicBezTo>
                  <a:pt x="9092" y="22345"/>
                  <a:pt x="10335" y="23001"/>
                  <a:pt x="11589" y="23634"/>
                </a:cubicBezTo>
                <a:cubicBezTo>
                  <a:pt x="11782" y="23732"/>
                  <a:pt x="11992" y="23783"/>
                  <a:pt x="12197" y="23783"/>
                </a:cubicBezTo>
                <a:cubicBezTo>
                  <a:pt x="12558" y="23783"/>
                  <a:pt x="12904" y="23623"/>
                  <a:pt x="13119" y="23278"/>
                </a:cubicBezTo>
                <a:cubicBezTo>
                  <a:pt x="13415" y="22804"/>
                  <a:pt x="13300" y="22021"/>
                  <a:pt x="12763" y="21749"/>
                </a:cubicBezTo>
                <a:cubicBezTo>
                  <a:pt x="11436" y="21079"/>
                  <a:pt x="10122" y="20387"/>
                  <a:pt x="8818" y="19675"/>
                </a:cubicBezTo>
                <a:cubicBezTo>
                  <a:pt x="9512" y="18202"/>
                  <a:pt x="10182" y="16720"/>
                  <a:pt x="10824" y="15223"/>
                </a:cubicBezTo>
                <a:cubicBezTo>
                  <a:pt x="11062" y="14674"/>
                  <a:pt x="10616" y="13998"/>
                  <a:pt x="10087" y="13838"/>
                </a:cubicBezTo>
                <a:cubicBezTo>
                  <a:pt x="9974" y="13803"/>
                  <a:pt x="9865" y="13787"/>
                  <a:pt x="9760" y="13787"/>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rot="10800000">
            <a:off x="388196" y="-229693"/>
            <a:ext cx="2751007" cy="942038"/>
            <a:chOff x="147150" y="4399100"/>
            <a:chExt cx="2173850" cy="744400"/>
          </a:xfrm>
        </p:grpSpPr>
        <p:sp>
          <p:nvSpPr>
            <p:cNvPr id="40" name="Google Shape;40;p3"/>
            <p:cNvSpPr/>
            <p:nvPr/>
          </p:nvSpPr>
          <p:spPr>
            <a:xfrm>
              <a:off x="147150" y="4399100"/>
              <a:ext cx="2173850" cy="744400"/>
            </a:xfrm>
            <a:custGeom>
              <a:rect b="b" l="l" r="r" t="t"/>
              <a:pathLst>
                <a:path extrusionOk="0" h="29776" w="86954">
                  <a:moveTo>
                    <a:pt x="42589" y="0"/>
                  </a:moveTo>
                  <a:cubicBezTo>
                    <a:pt x="31318" y="0"/>
                    <a:pt x="19996" y="4123"/>
                    <a:pt x="10899" y="12908"/>
                  </a:cubicBezTo>
                  <a:cubicBezTo>
                    <a:pt x="6038" y="17600"/>
                    <a:pt x="2333" y="23438"/>
                    <a:pt x="0" y="29775"/>
                  </a:cubicBezTo>
                  <a:lnTo>
                    <a:pt x="17023" y="29775"/>
                  </a:lnTo>
                  <a:cubicBezTo>
                    <a:pt x="18078" y="25960"/>
                    <a:pt x="19894" y="22392"/>
                    <a:pt x="22530" y="19406"/>
                  </a:cubicBezTo>
                  <a:cubicBezTo>
                    <a:pt x="27270" y="14039"/>
                    <a:pt x="33336" y="11726"/>
                    <a:pt x="39481" y="11726"/>
                  </a:cubicBezTo>
                  <a:cubicBezTo>
                    <a:pt x="50498" y="11726"/>
                    <a:pt x="61772" y="19161"/>
                    <a:pt x="66128" y="29775"/>
                  </a:cubicBezTo>
                  <a:lnTo>
                    <a:pt x="86953" y="29775"/>
                  </a:lnTo>
                  <a:cubicBezTo>
                    <a:pt x="85692" y="26665"/>
                    <a:pt x="84093" y="23690"/>
                    <a:pt x="82178" y="20946"/>
                  </a:cubicBezTo>
                  <a:cubicBezTo>
                    <a:pt x="72735" y="7417"/>
                    <a:pt x="57708" y="0"/>
                    <a:pt x="42589"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981225" y="4498925"/>
              <a:ext cx="103050" cy="103150"/>
            </a:xfrm>
            <a:custGeom>
              <a:rect b="b" l="l" r="r" t="t"/>
              <a:pathLst>
                <a:path extrusionOk="0" h="4126" w="4122">
                  <a:moveTo>
                    <a:pt x="1809" y="0"/>
                  </a:moveTo>
                  <a:cubicBezTo>
                    <a:pt x="1573" y="0"/>
                    <a:pt x="1353" y="54"/>
                    <a:pt x="1147" y="162"/>
                  </a:cubicBezTo>
                  <a:cubicBezTo>
                    <a:pt x="915" y="239"/>
                    <a:pt x="716" y="366"/>
                    <a:pt x="546" y="549"/>
                  </a:cubicBezTo>
                  <a:cubicBezTo>
                    <a:pt x="449" y="673"/>
                    <a:pt x="353" y="799"/>
                    <a:pt x="254" y="925"/>
                  </a:cubicBezTo>
                  <a:cubicBezTo>
                    <a:pt x="86" y="1217"/>
                    <a:pt x="2" y="1529"/>
                    <a:pt x="0" y="1867"/>
                  </a:cubicBezTo>
                  <a:cubicBezTo>
                    <a:pt x="22" y="2031"/>
                    <a:pt x="44" y="2197"/>
                    <a:pt x="68" y="2362"/>
                  </a:cubicBezTo>
                  <a:cubicBezTo>
                    <a:pt x="156" y="2679"/>
                    <a:pt x="316" y="2953"/>
                    <a:pt x="546" y="3185"/>
                  </a:cubicBezTo>
                  <a:cubicBezTo>
                    <a:pt x="678" y="3316"/>
                    <a:pt x="809" y="3448"/>
                    <a:pt x="939" y="3577"/>
                  </a:cubicBezTo>
                  <a:cubicBezTo>
                    <a:pt x="1108" y="3760"/>
                    <a:pt x="1309" y="3888"/>
                    <a:pt x="1539" y="3964"/>
                  </a:cubicBezTo>
                  <a:cubicBezTo>
                    <a:pt x="1745" y="4072"/>
                    <a:pt x="1966" y="4126"/>
                    <a:pt x="2202" y="4126"/>
                  </a:cubicBezTo>
                  <a:cubicBezTo>
                    <a:pt x="2221" y="4126"/>
                    <a:pt x="2239" y="4126"/>
                    <a:pt x="2258" y="4125"/>
                  </a:cubicBezTo>
                  <a:cubicBezTo>
                    <a:pt x="2277" y="4126"/>
                    <a:pt x="2296" y="4126"/>
                    <a:pt x="2314" y="4126"/>
                  </a:cubicBezTo>
                  <a:cubicBezTo>
                    <a:pt x="2549" y="4126"/>
                    <a:pt x="2771" y="4072"/>
                    <a:pt x="2976" y="3964"/>
                  </a:cubicBezTo>
                  <a:cubicBezTo>
                    <a:pt x="3207" y="3888"/>
                    <a:pt x="3408" y="3760"/>
                    <a:pt x="3576" y="3577"/>
                  </a:cubicBezTo>
                  <a:cubicBezTo>
                    <a:pt x="3673" y="3453"/>
                    <a:pt x="3771" y="3327"/>
                    <a:pt x="3868" y="3201"/>
                  </a:cubicBezTo>
                  <a:cubicBezTo>
                    <a:pt x="4036" y="2909"/>
                    <a:pt x="4122" y="2595"/>
                    <a:pt x="4122" y="2259"/>
                  </a:cubicBezTo>
                  <a:cubicBezTo>
                    <a:pt x="4100" y="2095"/>
                    <a:pt x="4078" y="1929"/>
                    <a:pt x="4056" y="1763"/>
                  </a:cubicBezTo>
                  <a:cubicBezTo>
                    <a:pt x="3967" y="1447"/>
                    <a:pt x="3808" y="1173"/>
                    <a:pt x="3576" y="941"/>
                  </a:cubicBezTo>
                  <a:cubicBezTo>
                    <a:pt x="3447" y="810"/>
                    <a:pt x="3315" y="679"/>
                    <a:pt x="3184" y="549"/>
                  </a:cubicBezTo>
                  <a:cubicBezTo>
                    <a:pt x="3016" y="366"/>
                    <a:pt x="2815" y="237"/>
                    <a:pt x="2583" y="162"/>
                  </a:cubicBezTo>
                  <a:cubicBezTo>
                    <a:pt x="2379" y="54"/>
                    <a:pt x="2157" y="0"/>
                    <a:pt x="1922" y="0"/>
                  </a:cubicBezTo>
                  <a:cubicBezTo>
                    <a:pt x="1903" y="0"/>
                    <a:pt x="1885" y="1"/>
                    <a:pt x="1866" y="1"/>
                  </a:cubicBezTo>
                  <a:cubicBezTo>
                    <a:pt x="1847" y="1"/>
                    <a:pt x="1828" y="0"/>
                    <a:pt x="1809"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1183700" y="4498950"/>
              <a:ext cx="120225" cy="93300"/>
            </a:xfrm>
            <a:custGeom>
              <a:rect b="b" l="l" r="r" t="t"/>
              <a:pathLst>
                <a:path extrusionOk="0" h="3732" w="4809">
                  <a:moveTo>
                    <a:pt x="2404" y="0"/>
                  </a:moveTo>
                  <a:cubicBezTo>
                    <a:pt x="0" y="0"/>
                    <a:pt x="0" y="3731"/>
                    <a:pt x="2404" y="3731"/>
                  </a:cubicBezTo>
                  <a:cubicBezTo>
                    <a:pt x="4803" y="3731"/>
                    <a:pt x="4808" y="0"/>
                    <a:pt x="2404"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3"/>
            <p:cNvSpPr/>
            <p:nvPr/>
          </p:nvSpPr>
          <p:spPr>
            <a:xfrm>
              <a:off x="1399625" y="4557850"/>
              <a:ext cx="120225" cy="93275"/>
            </a:xfrm>
            <a:custGeom>
              <a:rect b="b" l="l" r="r" t="t"/>
              <a:pathLst>
                <a:path extrusionOk="0" h="3731" w="4809">
                  <a:moveTo>
                    <a:pt x="2405" y="1"/>
                  </a:moveTo>
                  <a:cubicBezTo>
                    <a:pt x="1" y="1"/>
                    <a:pt x="1" y="3730"/>
                    <a:pt x="2405" y="3730"/>
                  </a:cubicBezTo>
                  <a:cubicBezTo>
                    <a:pt x="4803" y="3730"/>
                    <a:pt x="4809" y="1"/>
                    <a:pt x="2405"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3"/>
            <p:cNvSpPr/>
            <p:nvPr/>
          </p:nvSpPr>
          <p:spPr>
            <a:xfrm>
              <a:off x="1628800" y="4655975"/>
              <a:ext cx="93750" cy="103125"/>
            </a:xfrm>
            <a:custGeom>
              <a:rect b="b" l="l" r="r" t="t"/>
              <a:pathLst>
                <a:path extrusionOk="0" h="4125" w="3750">
                  <a:moveTo>
                    <a:pt x="1939" y="1"/>
                  </a:moveTo>
                  <a:cubicBezTo>
                    <a:pt x="1918" y="1"/>
                    <a:pt x="1896" y="1"/>
                    <a:pt x="1875" y="2"/>
                  </a:cubicBezTo>
                  <a:cubicBezTo>
                    <a:pt x="1709" y="24"/>
                    <a:pt x="1545" y="46"/>
                    <a:pt x="1379" y="68"/>
                  </a:cubicBezTo>
                  <a:cubicBezTo>
                    <a:pt x="1063" y="157"/>
                    <a:pt x="789" y="316"/>
                    <a:pt x="555" y="548"/>
                  </a:cubicBezTo>
                  <a:cubicBezTo>
                    <a:pt x="459" y="674"/>
                    <a:pt x="362" y="800"/>
                    <a:pt x="263" y="926"/>
                  </a:cubicBezTo>
                  <a:cubicBezTo>
                    <a:pt x="95" y="1216"/>
                    <a:pt x="10" y="1530"/>
                    <a:pt x="10" y="1866"/>
                  </a:cubicBezTo>
                  <a:lnTo>
                    <a:pt x="10" y="2258"/>
                  </a:lnTo>
                  <a:cubicBezTo>
                    <a:pt x="1" y="2516"/>
                    <a:pt x="53" y="2755"/>
                    <a:pt x="170" y="2978"/>
                  </a:cubicBezTo>
                  <a:cubicBezTo>
                    <a:pt x="245" y="3209"/>
                    <a:pt x="373" y="3408"/>
                    <a:pt x="555" y="3578"/>
                  </a:cubicBezTo>
                  <a:cubicBezTo>
                    <a:pt x="725" y="3759"/>
                    <a:pt x="924" y="3888"/>
                    <a:pt x="1156" y="3963"/>
                  </a:cubicBezTo>
                  <a:cubicBezTo>
                    <a:pt x="1362" y="4071"/>
                    <a:pt x="1583" y="4125"/>
                    <a:pt x="1817" y="4125"/>
                  </a:cubicBezTo>
                  <a:cubicBezTo>
                    <a:pt x="1836" y="4125"/>
                    <a:pt x="1855" y="4124"/>
                    <a:pt x="1873" y="4124"/>
                  </a:cubicBezTo>
                  <a:cubicBezTo>
                    <a:pt x="2039" y="4102"/>
                    <a:pt x="2206" y="4080"/>
                    <a:pt x="2370" y="4056"/>
                  </a:cubicBezTo>
                  <a:cubicBezTo>
                    <a:pt x="2686" y="3969"/>
                    <a:pt x="2959" y="3808"/>
                    <a:pt x="3193" y="3578"/>
                  </a:cubicBezTo>
                  <a:cubicBezTo>
                    <a:pt x="3290" y="3452"/>
                    <a:pt x="3387" y="3326"/>
                    <a:pt x="3485" y="3200"/>
                  </a:cubicBezTo>
                  <a:cubicBezTo>
                    <a:pt x="3653" y="2910"/>
                    <a:pt x="3737" y="2596"/>
                    <a:pt x="3739" y="2258"/>
                  </a:cubicBezTo>
                  <a:lnTo>
                    <a:pt x="3739" y="1866"/>
                  </a:lnTo>
                  <a:cubicBezTo>
                    <a:pt x="3750" y="1610"/>
                    <a:pt x="3695" y="1369"/>
                    <a:pt x="3578" y="1149"/>
                  </a:cubicBezTo>
                  <a:cubicBezTo>
                    <a:pt x="3503" y="917"/>
                    <a:pt x="3374" y="716"/>
                    <a:pt x="3193" y="548"/>
                  </a:cubicBezTo>
                  <a:cubicBezTo>
                    <a:pt x="3023" y="365"/>
                    <a:pt x="2824" y="238"/>
                    <a:pt x="2593" y="163"/>
                  </a:cubicBezTo>
                  <a:cubicBezTo>
                    <a:pt x="2388" y="56"/>
                    <a:pt x="2171" y="1"/>
                    <a:pt x="1939"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1792225" y="4793425"/>
              <a:ext cx="120200" cy="93250"/>
            </a:xfrm>
            <a:custGeom>
              <a:rect b="b" l="l" r="r" t="t"/>
              <a:pathLst>
                <a:path extrusionOk="0" h="3730" w="4808">
                  <a:moveTo>
                    <a:pt x="2404" y="0"/>
                  </a:moveTo>
                  <a:cubicBezTo>
                    <a:pt x="0" y="0"/>
                    <a:pt x="0" y="3729"/>
                    <a:pt x="2404" y="3729"/>
                  </a:cubicBezTo>
                  <a:cubicBezTo>
                    <a:pt x="4804" y="3729"/>
                    <a:pt x="4808" y="0"/>
                    <a:pt x="2404"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1939425" y="5009350"/>
              <a:ext cx="120225" cy="93250"/>
            </a:xfrm>
            <a:custGeom>
              <a:rect b="b" l="l" r="r" t="t"/>
              <a:pathLst>
                <a:path extrusionOk="0" h="3730" w="4809">
                  <a:moveTo>
                    <a:pt x="2404" y="1"/>
                  </a:moveTo>
                  <a:cubicBezTo>
                    <a:pt x="1" y="1"/>
                    <a:pt x="1" y="3730"/>
                    <a:pt x="2404" y="3730"/>
                  </a:cubicBezTo>
                  <a:cubicBezTo>
                    <a:pt x="4805" y="3730"/>
                    <a:pt x="4808" y="1"/>
                    <a:pt x="2404"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3"/>
            <p:cNvSpPr/>
            <p:nvPr/>
          </p:nvSpPr>
          <p:spPr>
            <a:xfrm>
              <a:off x="339575" y="5028975"/>
              <a:ext cx="120225" cy="93250"/>
            </a:xfrm>
            <a:custGeom>
              <a:rect b="b" l="l" r="r" t="t"/>
              <a:pathLst>
                <a:path extrusionOk="0" h="3730" w="4809">
                  <a:moveTo>
                    <a:pt x="2404" y="1"/>
                  </a:moveTo>
                  <a:cubicBezTo>
                    <a:pt x="0" y="1"/>
                    <a:pt x="0" y="3730"/>
                    <a:pt x="2404" y="3730"/>
                  </a:cubicBezTo>
                  <a:cubicBezTo>
                    <a:pt x="4805" y="3730"/>
                    <a:pt x="4808" y="1"/>
                    <a:pt x="2404"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3"/>
            <p:cNvSpPr/>
            <p:nvPr/>
          </p:nvSpPr>
          <p:spPr>
            <a:xfrm>
              <a:off x="509875" y="4803200"/>
              <a:ext cx="103575" cy="93325"/>
            </a:xfrm>
            <a:custGeom>
              <a:rect b="b" l="l" r="r" t="t"/>
              <a:pathLst>
                <a:path extrusionOk="0" h="3733" w="4143">
                  <a:moveTo>
                    <a:pt x="1819" y="1"/>
                  </a:moveTo>
                  <a:cubicBezTo>
                    <a:pt x="1583" y="1"/>
                    <a:pt x="1362" y="54"/>
                    <a:pt x="1156" y="162"/>
                  </a:cubicBezTo>
                  <a:cubicBezTo>
                    <a:pt x="924" y="237"/>
                    <a:pt x="725" y="367"/>
                    <a:pt x="555" y="548"/>
                  </a:cubicBezTo>
                  <a:cubicBezTo>
                    <a:pt x="375" y="717"/>
                    <a:pt x="245" y="916"/>
                    <a:pt x="170" y="1148"/>
                  </a:cubicBezTo>
                  <a:cubicBezTo>
                    <a:pt x="54" y="1371"/>
                    <a:pt x="1" y="1610"/>
                    <a:pt x="10" y="1867"/>
                  </a:cubicBezTo>
                  <a:cubicBezTo>
                    <a:pt x="32" y="2032"/>
                    <a:pt x="54" y="2198"/>
                    <a:pt x="75" y="2362"/>
                  </a:cubicBezTo>
                  <a:cubicBezTo>
                    <a:pt x="165" y="2678"/>
                    <a:pt x="325" y="2953"/>
                    <a:pt x="555" y="3185"/>
                  </a:cubicBezTo>
                  <a:cubicBezTo>
                    <a:pt x="681" y="3282"/>
                    <a:pt x="807" y="3380"/>
                    <a:pt x="933" y="3477"/>
                  </a:cubicBezTo>
                  <a:cubicBezTo>
                    <a:pt x="1224" y="3645"/>
                    <a:pt x="1538" y="3731"/>
                    <a:pt x="1875" y="3731"/>
                  </a:cubicBezTo>
                  <a:lnTo>
                    <a:pt x="2268" y="3731"/>
                  </a:lnTo>
                  <a:cubicBezTo>
                    <a:pt x="2289" y="3732"/>
                    <a:pt x="2310" y="3732"/>
                    <a:pt x="2331" y="3732"/>
                  </a:cubicBezTo>
                  <a:cubicBezTo>
                    <a:pt x="2563" y="3732"/>
                    <a:pt x="2783" y="3677"/>
                    <a:pt x="2985" y="3570"/>
                  </a:cubicBezTo>
                  <a:cubicBezTo>
                    <a:pt x="3217" y="3495"/>
                    <a:pt x="3418" y="3368"/>
                    <a:pt x="3586" y="3185"/>
                  </a:cubicBezTo>
                  <a:cubicBezTo>
                    <a:pt x="3768" y="3017"/>
                    <a:pt x="3896" y="2816"/>
                    <a:pt x="3971" y="2585"/>
                  </a:cubicBezTo>
                  <a:cubicBezTo>
                    <a:pt x="4087" y="2364"/>
                    <a:pt x="4142" y="2123"/>
                    <a:pt x="4131" y="1867"/>
                  </a:cubicBezTo>
                  <a:cubicBezTo>
                    <a:pt x="4109" y="1701"/>
                    <a:pt x="4087" y="1537"/>
                    <a:pt x="4066" y="1371"/>
                  </a:cubicBezTo>
                  <a:cubicBezTo>
                    <a:pt x="3976" y="1055"/>
                    <a:pt x="3817" y="781"/>
                    <a:pt x="3586" y="548"/>
                  </a:cubicBezTo>
                  <a:cubicBezTo>
                    <a:pt x="3460" y="451"/>
                    <a:pt x="3334" y="354"/>
                    <a:pt x="3208" y="255"/>
                  </a:cubicBezTo>
                  <a:cubicBezTo>
                    <a:pt x="2917" y="88"/>
                    <a:pt x="2603" y="4"/>
                    <a:pt x="2268" y="2"/>
                  </a:cubicBezTo>
                  <a:lnTo>
                    <a:pt x="1875" y="2"/>
                  </a:lnTo>
                  <a:cubicBezTo>
                    <a:pt x="1856" y="1"/>
                    <a:pt x="1837" y="1"/>
                    <a:pt x="1819"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3"/>
            <p:cNvSpPr/>
            <p:nvPr/>
          </p:nvSpPr>
          <p:spPr>
            <a:xfrm>
              <a:off x="712525" y="4646200"/>
              <a:ext cx="120275" cy="93250"/>
            </a:xfrm>
            <a:custGeom>
              <a:rect b="b" l="l" r="r" t="t"/>
              <a:pathLst>
                <a:path extrusionOk="0" h="3730" w="4811">
                  <a:moveTo>
                    <a:pt x="2407" y="1"/>
                  </a:moveTo>
                  <a:cubicBezTo>
                    <a:pt x="1" y="1"/>
                    <a:pt x="1" y="3730"/>
                    <a:pt x="2407" y="3730"/>
                  </a:cubicBezTo>
                  <a:cubicBezTo>
                    <a:pt x="4805" y="3730"/>
                    <a:pt x="4811" y="1"/>
                    <a:pt x="2407"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0" name="Google Shape;50;p3"/>
          <p:cNvGrpSpPr/>
          <p:nvPr/>
        </p:nvGrpSpPr>
        <p:grpSpPr>
          <a:xfrm>
            <a:off x="388209" y="1566489"/>
            <a:ext cx="957867" cy="870918"/>
            <a:chOff x="388209" y="1566489"/>
            <a:chExt cx="957867" cy="870918"/>
          </a:xfrm>
        </p:grpSpPr>
        <p:sp>
          <p:nvSpPr>
            <p:cNvPr id="51" name="Google Shape;51;p3"/>
            <p:cNvSpPr/>
            <p:nvPr/>
          </p:nvSpPr>
          <p:spPr>
            <a:xfrm rot="1082015">
              <a:off x="448299" y="1791013"/>
              <a:ext cx="473505" cy="463381"/>
            </a:xfrm>
            <a:custGeom>
              <a:rect b="b" l="l" r="r" t="t"/>
              <a:pathLst>
                <a:path extrusionOk="0" h="14822" w="15147">
                  <a:moveTo>
                    <a:pt x="4754" y="0"/>
                  </a:moveTo>
                  <a:cubicBezTo>
                    <a:pt x="4402" y="0"/>
                    <a:pt x="4093" y="292"/>
                    <a:pt x="3881" y="1058"/>
                  </a:cubicBezTo>
                  <a:lnTo>
                    <a:pt x="3881" y="1059"/>
                  </a:lnTo>
                  <a:cubicBezTo>
                    <a:pt x="3574" y="2164"/>
                    <a:pt x="3837" y="3332"/>
                    <a:pt x="3963" y="4471"/>
                  </a:cubicBezTo>
                  <a:cubicBezTo>
                    <a:pt x="4091" y="5610"/>
                    <a:pt x="4036" y="6886"/>
                    <a:pt x="3255" y="7726"/>
                  </a:cubicBezTo>
                  <a:cubicBezTo>
                    <a:pt x="2673" y="8352"/>
                    <a:pt x="1795" y="8609"/>
                    <a:pt x="1116" y="9131"/>
                  </a:cubicBezTo>
                  <a:cubicBezTo>
                    <a:pt x="437" y="9653"/>
                    <a:pt x="0" y="10739"/>
                    <a:pt x="616" y="11336"/>
                  </a:cubicBezTo>
                  <a:cubicBezTo>
                    <a:pt x="842" y="11556"/>
                    <a:pt x="1154" y="11644"/>
                    <a:pt x="1474" y="11644"/>
                  </a:cubicBezTo>
                  <a:cubicBezTo>
                    <a:pt x="1669" y="11644"/>
                    <a:pt x="1868" y="11611"/>
                    <a:pt x="2052" y="11555"/>
                  </a:cubicBezTo>
                  <a:cubicBezTo>
                    <a:pt x="2539" y="11405"/>
                    <a:pt x="2976" y="11126"/>
                    <a:pt x="3456" y="10956"/>
                  </a:cubicBezTo>
                  <a:cubicBezTo>
                    <a:pt x="3830" y="10824"/>
                    <a:pt x="4220" y="10763"/>
                    <a:pt x="4613" y="10763"/>
                  </a:cubicBezTo>
                  <a:cubicBezTo>
                    <a:pt x="5460" y="10763"/>
                    <a:pt x="6320" y="11044"/>
                    <a:pt x="7052" y="11488"/>
                  </a:cubicBezTo>
                  <a:cubicBezTo>
                    <a:pt x="8123" y="12136"/>
                    <a:pt x="8965" y="13099"/>
                    <a:pt x="9740" y="14083"/>
                  </a:cubicBezTo>
                  <a:cubicBezTo>
                    <a:pt x="10018" y="14434"/>
                    <a:pt x="10433" y="14821"/>
                    <a:pt x="10832" y="14821"/>
                  </a:cubicBezTo>
                  <a:cubicBezTo>
                    <a:pt x="10939" y="14821"/>
                    <a:pt x="11046" y="14793"/>
                    <a:pt x="11148" y="14729"/>
                  </a:cubicBezTo>
                  <a:cubicBezTo>
                    <a:pt x="11307" y="14631"/>
                    <a:pt x="11405" y="14461"/>
                    <a:pt x="11478" y="14289"/>
                  </a:cubicBezTo>
                  <a:cubicBezTo>
                    <a:pt x="12232" y="12513"/>
                    <a:pt x="10657" y="10312"/>
                    <a:pt x="11569" y="8613"/>
                  </a:cubicBezTo>
                  <a:cubicBezTo>
                    <a:pt x="12066" y="7685"/>
                    <a:pt x="13137" y="7253"/>
                    <a:pt x="13928" y="6561"/>
                  </a:cubicBezTo>
                  <a:cubicBezTo>
                    <a:pt x="14718" y="5867"/>
                    <a:pt x="15147" y="4440"/>
                    <a:pt x="14271" y="3861"/>
                  </a:cubicBezTo>
                  <a:cubicBezTo>
                    <a:pt x="14038" y="3708"/>
                    <a:pt x="13768" y="3655"/>
                    <a:pt x="13489" y="3655"/>
                  </a:cubicBezTo>
                  <a:cubicBezTo>
                    <a:pt x="13186" y="3655"/>
                    <a:pt x="12871" y="3717"/>
                    <a:pt x="12575" y="3777"/>
                  </a:cubicBezTo>
                  <a:cubicBezTo>
                    <a:pt x="11915" y="3914"/>
                    <a:pt x="11205" y="4014"/>
                    <a:pt x="10512" y="4014"/>
                  </a:cubicBezTo>
                  <a:cubicBezTo>
                    <a:pt x="9352" y="4014"/>
                    <a:pt x="8245" y="3733"/>
                    <a:pt x="7519" y="2868"/>
                  </a:cubicBezTo>
                  <a:cubicBezTo>
                    <a:pt x="7108" y="2379"/>
                    <a:pt x="5758" y="0"/>
                    <a:pt x="4754"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3"/>
            <p:cNvSpPr/>
            <p:nvPr/>
          </p:nvSpPr>
          <p:spPr>
            <a:xfrm rot="1082015">
              <a:off x="955042" y="2052426"/>
              <a:ext cx="346993" cy="339611"/>
            </a:xfrm>
            <a:custGeom>
              <a:rect b="b" l="l" r="r" t="t"/>
              <a:pathLst>
                <a:path extrusionOk="0" h="10863" w="11100">
                  <a:moveTo>
                    <a:pt x="3483" y="1"/>
                  </a:moveTo>
                  <a:cubicBezTo>
                    <a:pt x="3225" y="1"/>
                    <a:pt x="2998" y="214"/>
                    <a:pt x="2842" y="776"/>
                  </a:cubicBezTo>
                  <a:lnTo>
                    <a:pt x="2844" y="776"/>
                  </a:lnTo>
                  <a:cubicBezTo>
                    <a:pt x="2619" y="1586"/>
                    <a:pt x="2811" y="2442"/>
                    <a:pt x="2904" y="3278"/>
                  </a:cubicBezTo>
                  <a:cubicBezTo>
                    <a:pt x="2997" y="4112"/>
                    <a:pt x="2957" y="5047"/>
                    <a:pt x="2386" y="5662"/>
                  </a:cubicBezTo>
                  <a:cubicBezTo>
                    <a:pt x="1957" y="6122"/>
                    <a:pt x="1314" y="6310"/>
                    <a:pt x="816" y="6693"/>
                  </a:cubicBezTo>
                  <a:cubicBezTo>
                    <a:pt x="320" y="7075"/>
                    <a:pt x="0" y="7871"/>
                    <a:pt x="449" y="8309"/>
                  </a:cubicBezTo>
                  <a:cubicBezTo>
                    <a:pt x="615" y="8469"/>
                    <a:pt x="843" y="8534"/>
                    <a:pt x="1076" y="8534"/>
                  </a:cubicBezTo>
                  <a:cubicBezTo>
                    <a:pt x="1220" y="8534"/>
                    <a:pt x="1367" y="8509"/>
                    <a:pt x="1502" y="8468"/>
                  </a:cubicBezTo>
                  <a:cubicBezTo>
                    <a:pt x="1860" y="8360"/>
                    <a:pt x="2180" y="8154"/>
                    <a:pt x="2530" y="8029"/>
                  </a:cubicBezTo>
                  <a:cubicBezTo>
                    <a:pt x="2805" y="7932"/>
                    <a:pt x="3091" y="7888"/>
                    <a:pt x="3379" y="7888"/>
                  </a:cubicBezTo>
                  <a:cubicBezTo>
                    <a:pt x="4000" y="7888"/>
                    <a:pt x="4630" y="8094"/>
                    <a:pt x="5168" y="8418"/>
                  </a:cubicBezTo>
                  <a:cubicBezTo>
                    <a:pt x="5952" y="8895"/>
                    <a:pt x="6569" y="9601"/>
                    <a:pt x="7137" y="10320"/>
                  </a:cubicBezTo>
                  <a:cubicBezTo>
                    <a:pt x="7341" y="10579"/>
                    <a:pt x="7645" y="10863"/>
                    <a:pt x="7937" y="10863"/>
                  </a:cubicBezTo>
                  <a:cubicBezTo>
                    <a:pt x="8016" y="10863"/>
                    <a:pt x="8094" y="10842"/>
                    <a:pt x="8168" y="10795"/>
                  </a:cubicBezTo>
                  <a:cubicBezTo>
                    <a:pt x="8285" y="10724"/>
                    <a:pt x="8358" y="10598"/>
                    <a:pt x="8411" y="10472"/>
                  </a:cubicBezTo>
                  <a:cubicBezTo>
                    <a:pt x="8962" y="9170"/>
                    <a:pt x="7809" y="7557"/>
                    <a:pt x="8477" y="6312"/>
                  </a:cubicBezTo>
                  <a:cubicBezTo>
                    <a:pt x="8842" y="5633"/>
                    <a:pt x="9627" y="5317"/>
                    <a:pt x="10205" y="4808"/>
                  </a:cubicBezTo>
                  <a:cubicBezTo>
                    <a:pt x="10786" y="4300"/>
                    <a:pt x="11100" y="3254"/>
                    <a:pt x="10457" y="2831"/>
                  </a:cubicBezTo>
                  <a:cubicBezTo>
                    <a:pt x="10286" y="2718"/>
                    <a:pt x="10089" y="2679"/>
                    <a:pt x="9884" y="2679"/>
                  </a:cubicBezTo>
                  <a:cubicBezTo>
                    <a:pt x="9662" y="2679"/>
                    <a:pt x="9431" y="2724"/>
                    <a:pt x="9214" y="2769"/>
                  </a:cubicBezTo>
                  <a:cubicBezTo>
                    <a:pt x="8731" y="2869"/>
                    <a:pt x="8209" y="2943"/>
                    <a:pt x="7701" y="2943"/>
                  </a:cubicBezTo>
                  <a:cubicBezTo>
                    <a:pt x="6851" y="2943"/>
                    <a:pt x="6040" y="2737"/>
                    <a:pt x="5509" y="2103"/>
                  </a:cubicBezTo>
                  <a:cubicBezTo>
                    <a:pt x="5209" y="1744"/>
                    <a:pt x="4219" y="1"/>
                    <a:pt x="3483"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3"/>
            <p:cNvSpPr/>
            <p:nvPr/>
          </p:nvSpPr>
          <p:spPr>
            <a:xfrm rot="1082015">
              <a:off x="919917" y="1594500"/>
              <a:ext cx="214229" cy="209650"/>
            </a:xfrm>
            <a:custGeom>
              <a:rect b="b" l="l" r="r" t="t"/>
              <a:pathLst>
                <a:path extrusionOk="0" h="6706" w="6853">
                  <a:moveTo>
                    <a:pt x="2151" y="0"/>
                  </a:moveTo>
                  <a:cubicBezTo>
                    <a:pt x="1992" y="0"/>
                    <a:pt x="1852" y="132"/>
                    <a:pt x="1757" y="479"/>
                  </a:cubicBezTo>
                  <a:cubicBezTo>
                    <a:pt x="1618" y="979"/>
                    <a:pt x="1737" y="1508"/>
                    <a:pt x="1793" y="2023"/>
                  </a:cubicBezTo>
                  <a:cubicBezTo>
                    <a:pt x="1852" y="2538"/>
                    <a:pt x="1826" y="3115"/>
                    <a:pt x="1474" y="3494"/>
                  </a:cubicBezTo>
                  <a:cubicBezTo>
                    <a:pt x="1209" y="3779"/>
                    <a:pt x="813" y="3896"/>
                    <a:pt x="504" y="4131"/>
                  </a:cubicBezTo>
                  <a:cubicBezTo>
                    <a:pt x="198" y="4367"/>
                    <a:pt x="1" y="4860"/>
                    <a:pt x="280" y="5128"/>
                  </a:cubicBezTo>
                  <a:cubicBezTo>
                    <a:pt x="382" y="5227"/>
                    <a:pt x="522" y="5267"/>
                    <a:pt x="666" y="5267"/>
                  </a:cubicBezTo>
                  <a:cubicBezTo>
                    <a:pt x="755" y="5267"/>
                    <a:pt x="846" y="5252"/>
                    <a:pt x="930" y="5226"/>
                  </a:cubicBezTo>
                  <a:cubicBezTo>
                    <a:pt x="1149" y="5161"/>
                    <a:pt x="1348" y="5033"/>
                    <a:pt x="1563" y="4956"/>
                  </a:cubicBezTo>
                  <a:cubicBezTo>
                    <a:pt x="1732" y="4897"/>
                    <a:pt x="1909" y="4870"/>
                    <a:pt x="2087" y="4870"/>
                  </a:cubicBezTo>
                  <a:cubicBezTo>
                    <a:pt x="2470" y="4870"/>
                    <a:pt x="2859" y="4996"/>
                    <a:pt x="3191" y="5197"/>
                  </a:cubicBezTo>
                  <a:cubicBezTo>
                    <a:pt x="3675" y="5491"/>
                    <a:pt x="4057" y="5926"/>
                    <a:pt x="4407" y="6371"/>
                  </a:cubicBezTo>
                  <a:cubicBezTo>
                    <a:pt x="4532" y="6531"/>
                    <a:pt x="4720" y="6706"/>
                    <a:pt x="4902" y="6706"/>
                  </a:cubicBezTo>
                  <a:cubicBezTo>
                    <a:pt x="4950" y="6706"/>
                    <a:pt x="4998" y="6693"/>
                    <a:pt x="5044" y="6665"/>
                  </a:cubicBezTo>
                  <a:cubicBezTo>
                    <a:pt x="5115" y="6619"/>
                    <a:pt x="5161" y="6543"/>
                    <a:pt x="5194" y="6464"/>
                  </a:cubicBezTo>
                  <a:cubicBezTo>
                    <a:pt x="5533" y="5661"/>
                    <a:pt x="4821" y="4664"/>
                    <a:pt x="5234" y="3896"/>
                  </a:cubicBezTo>
                  <a:cubicBezTo>
                    <a:pt x="5458" y="3478"/>
                    <a:pt x="5944" y="3281"/>
                    <a:pt x="6302" y="2969"/>
                  </a:cubicBezTo>
                  <a:cubicBezTo>
                    <a:pt x="6659" y="2655"/>
                    <a:pt x="6853" y="2008"/>
                    <a:pt x="6457" y="1747"/>
                  </a:cubicBezTo>
                  <a:cubicBezTo>
                    <a:pt x="6351" y="1677"/>
                    <a:pt x="6229" y="1653"/>
                    <a:pt x="6103" y="1653"/>
                  </a:cubicBezTo>
                  <a:cubicBezTo>
                    <a:pt x="5966" y="1653"/>
                    <a:pt x="5824" y="1681"/>
                    <a:pt x="5690" y="1709"/>
                  </a:cubicBezTo>
                  <a:cubicBezTo>
                    <a:pt x="5391" y="1770"/>
                    <a:pt x="5069" y="1816"/>
                    <a:pt x="4756" y="1816"/>
                  </a:cubicBezTo>
                  <a:cubicBezTo>
                    <a:pt x="4231" y="1816"/>
                    <a:pt x="3729" y="1689"/>
                    <a:pt x="3401" y="1297"/>
                  </a:cubicBezTo>
                  <a:cubicBezTo>
                    <a:pt x="3216" y="1076"/>
                    <a:pt x="2605" y="0"/>
                    <a:pt x="2151"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4" name="Google Shape;54;p3"/>
          <p:cNvGrpSpPr/>
          <p:nvPr/>
        </p:nvGrpSpPr>
        <p:grpSpPr>
          <a:xfrm>
            <a:off x="0" y="3732100"/>
            <a:ext cx="939775" cy="1272325"/>
            <a:chOff x="0" y="3691275"/>
            <a:chExt cx="939775" cy="1272325"/>
          </a:xfrm>
        </p:grpSpPr>
        <p:sp>
          <p:nvSpPr>
            <p:cNvPr id="55" name="Google Shape;55;p3"/>
            <p:cNvSpPr/>
            <p:nvPr/>
          </p:nvSpPr>
          <p:spPr>
            <a:xfrm>
              <a:off x="0" y="3865375"/>
              <a:ext cx="939775" cy="1098225"/>
            </a:xfrm>
            <a:custGeom>
              <a:rect b="b" l="l" r="r" t="t"/>
              <a:pathLst>
                <a:path extrusionOk="0" h="43929" w="37591">
                  <a:moveTo>
                    <a:pt x="35291" y="0"/>
                  </a:moveTo>
                  <a:cubicBezTo>
                    <a:pt x="34579" y="0"/>
                    <a:pt x="33929" y="408"/>
                    <a:pt x="33796" y="1351"/>
                  </a:cubicBezTo>
                  <a:cubicBezTo>
                    <a:pt x="32577" y="10005"/>
                    <a:pt x="31211" y="19179"/>
                    <a:pt x="26590" y="26771"/>
                  </a:cubicBezTo>
                  <a:cubicBezTo>
                    <a:pt x="20957" y="36021"/>
                    <a:pt x="10357" y="39513"/>
                    <a:pt x="0" y="40077"/>
                  </a:cubicBezTo>
                  <a:lnTo>
                    <a:pt x="0" y="43929"/>
                  </a:lnTo>
                  <a:cubicBezTo>
                    <a:pt x="11848" y="43427"/>
                    <a:pt x="23620" y="38825"/>
                    <a:pt x="29809" y="28652"/>
                  </a:cubicBezTo>
                  <a:cubicBezTo>
                    <a:pt x="34610" y="20767"/>
                    <a:pt x="36127" y="11336"/>
                    <a:pt x="37392" y="2344"/>
                  </a:cubicBezTo>
                  <a:cubicBezTo>
                    <a:pt x="37591" y="930"/>
                    <a:pt x="36369" y="0"/>
                    <a:pt x="35291"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3"/>
            <p:cNvSpPr/>
            <p:nvPr/>
          </p:nvSpPr>
          <p:spPr>
            <a:xfrm>
              <a:off x="0" y="3814025"/>
              <a:ext cx="764100" cy="902525"/>
            </a:xfrm>
            <a:custGeom>
              <a:rect b="b" l="l" r="r" t="t"/>
              <a:pathLst>
                <a:path extrusionOk="0" h="36101" w="30564">
                  <a:moveTo>
                    <a:pt x="28740" y="1"/>
                  </a:moveTo>
                  <a:cubicBezTo>
                    <a:pt x="27807" y="1"/>
                    <a:pt x="26833" y="600"/>
                    <a:pt x="26756" y="1795"/>
                  </a:cubicBezTo>
                  <a:cubicBezTo>
                    <a:pt x="25774" y="16836"/>
                    <a:pt x="14884" y="29922"/>
                    <a:pt x="0" y="32349"/>
                  </a:cubicBezTo>
                  <a:lnTo>
                    <a:pt x="0" y="36100"/>
                  </a:lnTo>
                  <a:cubicBezTo>
                    <a:pt x="16996" y="33585"/>
                    <a:pt x="29368" y="18920"/>
                    <a:pt x="30485" y="1795"/>
                  </a:cubicBezTo>
                  <a:cubicBezTo>
                    <a:pt x="30563" y="598"/>
                    <a:pt x="29671" y="1"/>
                    <a:pt x="2874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3"/>
            <p:cNvSpPr/>
            <p:nvPr/>
          </p:nvSpPr>
          <p:spPr>
            <a:xfrm>
              <a:off x="0" y="3691275"/>
              <a:ext cx="390600" cy="461575"/>
            </a:xfrm>
            <a:custGeom>
              <a:rect b="b" l="l" r="r" t="t"/>
              <a:pathLst>
                <a:path extrusionOk="0" h="18463" w="15624">
                  <a:moveTo>
                    <a:pt x="13830" y="1"/>
                  </a:moveTo>
                  <a:cubicBezTo>
                    <a:pt x="12896" y="1"/>
                    <a:pt x="11893" y="596"/>
                    <a:pt x="11761" y="1780"/>
                  </a:cubicBezTo>
                  <a:cubicBezTo>
                    <a:pt x="11040" y="8253"/>
                    <a:pt x="6087" y="13159"/>
                    <a:pt x="0" y="14669"/>
                  </a:cubicBezTo>
                  <a:lnTo>
                    <a:pt x="0" y="18462"/>
                  </a:lnTo>
                  <a:cubicBezTo>
                    <a:pt x="8269" y="16806"/>
                    <a:pt x="14537" y="10327"/>
                    <a:pt x="15492" y="1780"/>
                  </a:cubicBezTo>
                  <a:cubicBezTo>
                    <a:pt x="15624" y="592"/>
                    <a:pt x="14761" y="1"/>
                    <a:pt x="1383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3"/>
            <p:cNvSpPr/>
            <p:nvPr/>
          </p:nvSpPr>
          <p:spPr>
            <a:xfrm>
              <a:off x="0" y="3738125"/>
              <a:ext cx="581175" cy="674650"/>
            </a:xfrm>
            <a:custGeom>
              <a:rect b="b" l="l" r="r" t="t"/>
              <a:pathLst>
                <a:path extrusionOk="0" h="26986" w="23247">
                  <a:moveTo>
                    <a:pt x="20961" y="1"/>
                  </a:moveTo>
                  <a:cubicBezTo>
                    <a:pt x="20239" y="1"/>
                    <a:pt x="19563" y="407"/>
                    <a:pt x="19389" y="1348"/>
                  </a:cubicBezTo>
                  <a:cubicBezTo>
                    <a:pt x="18419" y="6556"/>
                    <a:pt x="17125" y="12132"/>
                    <a:pt x="13518" y="16207"/>
                  </a:cubicBezTo>
                  <a:cubicBezTo>
                    <a:pt x="10320" y="19817"/>
                    <a:pt x="5029" y="22132"/>
                    <a:pt x="0" y="23201"/>
                  </a:cubicBezTo>
                  <a:lnTo>
                    <a:pt x="0" y="26985"/>
                  </a:lnTo>
                  <a:cubicBezTo>
                    <a:pt x="5533" y="25919"/>
                    <a:pt x="11279" y="23544"/>
                    <a:pt x="15207" y="19832"/>
                  </a:cubicBezTo>
                  <a:cubicBezTo>
                    <a:pt x="19993" y="15308"/>
                    <a:pt x="21822" y="8599"/>
                    <a:pt x="22984" y="2339"/>
                  </a:cubicBezTo>
                  <a:cubicBezTo>
                    <a:pt x="23247" y="927"/>
                    <a:pt x="22051" y="1"/>
                    <a:pt x="2096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 name="Google Shape;59;p3"/>
          <p:cNvSpPr/>
          <p:nvPr/>
        </p:nvSpPr>
        <p:spPr>
          <a:xfrm>
            <a:off x="6842500" y="4255050"/>
            <a:ext cx="1586394" cy="1559473"/>
          </a:xfrm>
          <a:custGeom>
            <a:rect b="b" l="l" r="r" t="t"/>
            <a:pathLst>
              <a:path extrusionOk="0" h="41245" w="41957">
                <a:moveTo>
                  <a:pt x="25760" y="1"/>
                </a:moveTo>
                <a:cubicBezTo>
                  <a:pt x="25134" y="1"/>
                  <a:pt x="25153" y="1000"/>
                  <a:pt x="25807" y="1050"/>
                </a:cubicBezTo>
                <a:cubicBezTo>
                  <a:pt x="28707" y="1271"/>
                  <a:pt x="31312" y="2846"/>
                  <a:pt x="33400" y="4788"/>
                </a:cubicBezTo>
                <a:cubicBezTo>
                  <a:pt x="35541" y="6780"/>
                  <a:pt x="37271" y="9193"/>
                  <a:pt x="38520" y="11834"/>
                </a:cubicBezTo>
                <a:cubicBezTo>
                  <a:pt x="40980" y="17042"/>
                  <a:pt x="41324" y="23080"/>
                  <a:pt x="39139" y="28441"/>
                </a:cubicBezTo>
                <a:cubicBezTo>
                  <a:pt x="38095" y="31006"/>
                  <a:pt x="36470" y="33346"/>
                  <a:pt x="34398" y="35186"/>
                </a:cubicBezTo>
                <a:cubicBezTo>
                  <a:pt x="32100" y="37226"/>
                  <a:pt x="29249" y="38583"/>
                  <a:pt x="26290" y="39358"/>
                </a:cubicBezTo>
                <a:cubicBezTo>
                  <a:pt x="24447" y="39841"/>
                  <a:pt x="22537" y="40086"/>
                  <a:pt x="20628" y="40086"/>
                </a:cubicBezTo>
                <a:cubicBezTo>
                  <a:pt x="16540" y="40086"/>
                  <a:pt x="12459" y="38961"/>
                  <a:pt x="9065" y="36633"/>
                </a:cubicBezTo>
                <a:cubicBezTo>
                  <a:pt x="4717" y="33650"/>
                  <a:pt x="1521" y="28680"/>
                  <a:pt x="1218" y="23350"/>
                </a:cubicBezTo>
                <a:cubicBezTo>
                  <a:pt x="938" y="18436"/>
                  <a:pt x="3063" y="13537"/>
                  <a:pt x="6535" y="10106"/>
                </a:cubicBezTo>
                <a:cubicBezTo>
                  <a:pt x="9516" y="7158"/>
                  <a:pt x="13471" y="5432"/>
                  <a:pt x="17608" y="5432"/>
                </a:cubicBezTo>
                <a:cubicBezTo>
                  <a:pt x="18337" y="5432"/>
                  <a:pt x="19071" y="5485"/>
                  <a:pt x="19807" y="5595"/>
                </a:cubicBezTo>
                <a:cubicBezTo>
                  <a:pt x="24569" y="6307"/>
                  <a:pt x="29054" y="9023"/>
                  <a:pt x="31810" y="12988"/>
                </a:cubicBezTo>
                <a:cubicBezTo>
                  <a:pt x="34743" y="17206"/>
                  <a:pt x="35587" y="23045"/>
                  <a:pt x="33185" y="27715"/>
                </a:cubicBezTo>
                <a:cubicBezTo>
                  <a:pt x="30822" y="32309"/>
                  <a:pt x="25498" y="34455"/>
                  <a:pt x="20516" y="34455"/>
                </a:cubicBezTo>
                <a:cubicBezTo>
                  <a:pt x="20256" y="34455"/>
                  <a:pt x="19996" y="34449"/>
                  <a:pt x="19737" y="34437"/>
                </a:cubicBezTo>
                <a:cubicBezTo>
                  <a:pt x="15143" y="34229"/>
                  <a:pt x="10368" y="32156"/>
                  <a:pt x="7781" y="28220"/>
                </a:cubicBezTo>
                <a:cubicBezTo>
                  <a:pt x="5180" y="24266"/>
                  <a:pt x="5489" y="19159"/>
                  <a:pt x="7922" y="15200"/>
                </a:cubicBezTo>
                <a:cubicBezTo>
                  <a:pt x="9118" y="13254"/>
                  <a:pt x="10817" y="11617"/>
                  <a:pt x="12878" y="10609"/>
                </a:cubicBezTo>
                <a:cubicBezTo>
                  <a:pt x="14341" y="9892"/>
                  <a:pt x="15968" y="9548"/>
                  <a:pt x="17595" y="9548"/>
                </a:cubicBezTo>
                <a:cubicBezTo>
                  <a:pt x="18264" y="9548"/>
                  <a:pt x="18932" y="9606"/>
                  <a:pt x="19589" y="9720"/>
                </a:cubicBezTo>
                <a:cubicBezTo>
                  <a:pt x="24127" y="10507"/>
                  <a:pt x="28340" y="13751"/>
                  <a:pt x="29660" y="18257"/>
                </a:cubicBezTo>
                <a:cubicBezTo>
                  <a:pt x="30103" y="19772"/>
                  <a:pt x="30255" y="21415"/>
                  <a:pt x="29888" y="22963"/>
                </a:cubicBezTo>
                <a:cubicBezTo>
                  <a:pt x="29565" y="24329"/>
                  <a:pt x="28880" y="25595"/>
                  <a:pt x="27962" y="26654"/>
                </a:cubicBezTo>
                <a:cubicBezTo>
                  <a:pt x="26212" y="28676"/>
                  <a:pt x="23678" y="29971"/>
                  <a:pt x="21017" y="30233"/>
                </a:cubicBezTo>
                <a:cubicBezTo>
                  <a:pt x="20659" y="30269"/>
                  <a:pt x="20300" y="30287"/>
                  <a:pt x="19941" y="30287"/>
                </a:cubicBezTo>
                <a:cubicBezTo>
                  <a:pt x="17704" y="30287"/>
                  <a:pt x="15501" y="29591"/>
                  <a:pt x="13778" y="28111"/>
                </a:cubicBezTo>
                <a:cubicBezTo>
                  <a:pt x="11888" y="26486"/>
                  <a:pt x="10602" y="24102"/>
                  <a:pt x="10417" y="21603"/>
                </a:cubicBezTo>
                <a:cubicBezTo>
                  <a:pt x="10229" y="19035"/>
                  <a:pt x="11323" y="16606"/>
                  <a:pt x="13234" y="14903"/>
                </a:cubicBezTo>
                <a:cubicBezTo>
                  <a:pt x="14703" y="13595"/>
                  <a:pt x="16654" y="12754"/>
                  <a:pt x="18625" y="12754"/>
                </a:cubicBezTo>
                <a:cubicBezTo>
                  <a:pt x="19142" y="12754"/>
                  <a:pt x="19660" y="12812"/>
                  <a:pt x="20172" y="12935"/>
                </a:cubicBezTo>
                <a:cubicBezTo>
                  <a:pt x="22583" y="13513"/>
                  <a:pt x="24686" y="15355"/>
                  <a:pt x="25454" y="17730"/>
                </a:cubicBezTo>
                <a:cubicBezTo>
                  <a:pt x="25834" y="18902"/>
                  <a:pt x="25912" y="20121"/>
                  <a:pt x="25556" y="21308"/>
                </a:cubicBezTo>
                <a:cubicBezTo>
                  <a:pt x="25204" y="22476"/>
                  <a:pt x="24487" y="23507"/>
                  <a:pt x="23572" y="24305"/>
                </a:cubicBezTo>
                <a:cubicBezTo>
                  <a:pt x="22507" y="25232"/>
                  <a:pt x="21129" y="25798"/>
                  <a:pt x="19758" y="25798"/>
                </a:cubicBezTo>
                <a:cubicBezTo>
                  <a:pt x="18897" y="25798"/>
                  <a:pt x="18039" y="25575"/>
                  <a:pt x="17262" y="25079"/>
                </a:cubicBezTo>
                <a:cubicBezTo>
                  <a:pt x="15535" y="23974"/>
                  <a:pt x="14453" y="21813"/>
                  <a:pt x="14657" y="19767"/>
                </a:cubicBezTo>
                <a:cubicBezTo>
                  <a:pt x="14769" y="18648"/>
                  <a:pt x="15360" y="17463"/>
                  <a:pt x="16326" y="16848"/>
                </a:cubicBezTo>
                <a:cubicBezTo>
                  <a:pt x="16848" y="16516"/>
                  <a:pt x="17466" y="16374"/>
                  <a:pt x="18094" y="16374"/>
                </a:cubicBezTo>
                <a:cubicBezTo>
                  <a:pt x="18835" y="16374"/>
                  <a:pt x="19591" y="16572"/>
                  <a:pt x="20221" y="16888"/>
                </a:cubicBezTo>
                <a:cubicBezTo>
                  <a:pt x="21331" y="17447"/>
                  <a:pt x="22300" y="18473"/>
                  <a:pt x="22437" y="19754"/>
                </a:cubicBezTo>
                <a:cubicBezTo>
                  <a:pt x="22557" y="20871"/>
                  <a:pt x="22054" y="22085"/>
                  <a:pt x="21146" y="22759"/>
                </a:cubicBezTo>
                <a:cubicBezTo>
                  <a:pt x="20702" y="23090"/>
                  <a:pt x="20198" y="23256"/>
                  <a:pt x="19697" y="23256"/>
                </a:cubicBezTo>
                <a:cubicBezTo>
                  <a:pt x="19151" y="23256"/>
                  <a:pt x="18608" y="23058"/>
                  <a:pt x="18151" y="22660"/>
                </a:cubicBezTo>
                <a:cubicBezTo>
                  <a:pt x="17339" y="21952"/>
                  <a:pt x="16917" y="20734"/>
                  <a:pt x="17498" y="19758"/>
                </a:cubicBezTo>
                <a:cubicBezTo>
                  <a:pt x="17610" y="19568"/>
                  <a:pt x="17440" y="19390"/>
                  <a:pt x="17270" y="19390"/>
                </a:cubicBezTo>
                <a:cubicBezTo>
                  <a:pt x="17195" y="19390"/>
                  <a:pt x="17120" y="19425"/>
                  <a:pt x="17069" y="19508"/>
                </a:cubicBezTo>
                <a:lnTo>
                  <a:pt x="17071" y="19510"/>
                </a:lnTo>
                <a:cubicBezTo>
                  <a:pt x="16461" y="20508"/>
                  <a:pt x="16702" y="21738"/>
                  <a:pt x="17392" y="22633"/>
                </a:cubicBezTo>
                <a:cubicBezTo>
                  <a:pt x="18010" y="23430"/>
                  <a:pt x="18890" y="23930"/>
                  <a:pt x="19867" y="23930"/>
                </a:cubicBezTo>
                <a:cubicBezTo>
                  <a:pt x="20061" y="23930"/>
                  <a:pt x="20259" y="23910"/>
                  <a:pt x="20460" y="23869"/>
                </a:cubicBezTo>
                <a:cubicBezTo>
                  <a:pt x="21667" y="23618"/>
                  <a:pt x="22579" y="22554"/>
                  <a:pt x="22996" y="21444"/>
                </a:cubicBezTo>
                <a:cubicBezTo>
                  <a:pt x="23457" y="20209"/>
                  <a:pt x="23271" y="18807"/>
                  <a:pt x="22506" y="17732"/>
                </a:cubicBezTo>
                <a:cubicBezTo>
                  <a:pt x="21507" y="16328"/>
                  <a:pt x="19705" y="15412"/>
                  <a:pt x="17973" y="15412"/>
                </a:cubicBezTo>
                <a:cubicBezTo>
                  <a:pt x="16821" y="15412"/>
                  <a:pt x="15700" y="15817"/>
                  <a:pt x="14866" y="16753"/>
                </a:cubicBezTo>
                <a:cubicBezTo>
                  <a:pt x="13155" y="18672"/>
                  <a:pt x="13184" y="21470"/>
                  <a:pt x="14364" y="23653"/>
                </a:cubicBezTo>
                <a:cubicBezTo>
                  <a:pt x="15469" y="25700"/>
                  <a:pt x="17522" y="27032"/>
                  <a:pt x="19811" y="27032"/>
                </a:cubicBezTo>
                <a:cubicBezTo>
                  <a:pt x="20082" y="27032"/>
                  <a:pt x="20356" y="27013"/>
                  <a:pt x="20632" y="26975"/>
                </a:cubicBezTo>
                <a:cubicBezTo>
                  <a:pt x="23357" y="26597"/>
                  <a:pt x="25695" y="24498"/>
                  <a:pt x="26582" y="21926"/>
                </a:cubicBezTo>
                <a:cubicBezTo>
                  <a:pt x="27517" y="19221"/>
                  <a:pt x="26509" y="16381"/>
                  <a:pt x="24584" y="14388"/>
                </a:cubicBezTo>
                <a:cubicBezTo>
                  <a:pt x="22983" y="12731"/>
                  <a:pt x="20808" y="11795"/>
                  <a:pt x="18552" y="11795"/>
                </a:cubicBezTo>
                <a:cubicBezTo>
                  <a:pt x="18044" y="11795"/>
                  <a:pt x="17532" y="11843"/>
                  <a:pt x="17021" y="11940"/>
                </a:cubicBezTo>
                <a:cubicBezTo>
                  <a:pt x="14327" y="12455"/>
                  <a:pt x="11903" y="14276"/>
                  <a:pt x="10552" y="16649"/>
                </a:cubicBezTo>
                <a:cubicBezTo>
                  <a:pt x="9176" y="19070"/>
                  <a:pt x="9043" y="22041"/>
                  <a:pt x="10023" y="24630"/>
                </a:cubicBezTo>
                <a:cubicBezTo>
                  <a:pt x="11020" y="27255"/>
                  <a:pt x="13007" y="29503"/>
                  <a:pt x="15605" y="30622"/>
                </a:cubicBezTo>
                <a:cubicBezTo>
                  <a:pt x="16981" y="31215"/>
                  <a:pt x="18468" y="31502"/>
                  <a:pt x="19957" y="31502"/>
                </a:cubicBezTo>
                <a:cubicBezTo>
                  <a:pt x="21394" y="31502"/>
                  <a:pt x="22832" y="31235"/>
                  <a:pt x="24177" y="30719"/>
                </a:cubicBezTo>
                <a:cubicBezTo>
                  <a:pt x="27024" y="29627"/>
                  <a:pt x="29441" y="27474"/>
                  <a:pt x="30618" y="24633"/>
                </a:cubicBezTo>
                <a:cubicBezTo>
                  <a:pt x="31832" y="21709"/>
                  <a:pt x="31297" y="18278"/>
                  <a:pt x="29782" y="15565"/>
                </a:cubicBezTo>
                <a:cubicBezTo>
                  <a:pt x="27405" y="11308"/>
                  <a:pt x="22529" y="8492"/>
                  <a:pt x="17655" y="8492"/>
                </a:cubicBezTo>
                <a:cubicBezTo>
                  <a:pt x="17438" y="8492"/>
                  <a:pt x="17221" y="8497"/>
                  <a:pt x="17005" y="8508"/>
                </a:cubicBezTo>
                <a:cubicBezTo>
                  <a:pt x="11737" y="8786"/>
                  <a:pt x="7469" y="12584"/>
                  <a:pt x="5748" y="17449"/>
                </a:cubicBezTo>
                <a:cubicBezTo>
                  <a:pt x="4918" y="19796"/>
                  <a:pt x="4689" y="22379"/>
                  <a:pt x="5224" y="24818"/>
                </a:cubicBezTo>
                <a:cubicBezTo>
                  <a:pt x="5770" y="27313"/>
                  <a:pt x="7163" y="29585"/>
                  <a:pt x="9032" y="31312"/>
                </a:cubicBezTo>
                <a:cubicBezTo>
                  <a:pt x="12148" y="34190"/>
                  <a:pt x="16429" y="35630"/>
                  <a:pt x="20659" y="35630"/>
                </a:cubicBezTo>
                <a:cubicBezTo>
                  <a:pt x="21644" y="35630"/>
                  <a:pt x="22626" y="35552"/>
                  <a:pt x="23591" y="35396"/>
                </a:cubicBezTo>
                <a:cubicBezTo>
                  <a:pt x="26544" y="34915"/>
                  <a:pt x="29494" y="33661"/>
                  <a:pt x="31715" y="31630"/>
                </a:cubicBezTo>
                <a:cubicBezTo>
                  <a:pt x="33920" y="29617"/>
                  <a:pt x="35234" y="26789"/>
                  <a:pt x="35641" y="23856"/>
                </a:cubicBezTo>
                <a:cubicBezTo>
                  <a:pt x="36421" y="18234"/>
                  <a:pt x="34086" y="12685"/>
                  <a:pt x="29820" y="9014"/>
                </a:cubicBezTo>
                <a:cubicBezTo>
                  <a:pt x="26430" y="6098"/>
                  <a:pt x="22043" y="4360"/>
                  <a:pt x="17584" y="4360"/>
                </a:cubicBezTo>
                <a:cubicBezTo>
                  <a:pt x="16715" y="4360"/>
                  <a:pt x="15844" y="4426"/>
                  <a:pt x="14977" y="4562"/>
                </a:cubicBezTo>
                <a:cubicBezTo>
                  <a:pt x="9625" y="5402"/>
                  <a:pt x="5023" y="9100"/>
                  <a:pt x="2450" y="13784"/>
                </a:cubicBezTo>
                <a:cubicBezTo>
                  <a:pt x="1159" y="16135"/>
                  <a:pt x="358" y="18750"/>
                  <a:pt x="183" y="21430"/>
                </a:cubicBezTo>
                <a:cubicBezTo>
                  <a:pt x="0" y="24246"/>
                  <a:pt x="586" y="27052"/>
                  <a:pt x="1756" y="29613"/>
                </a:cubicBezTo>
                <a:cubicBezTo>
                  <a:pt x="4324" y="35242"/>
                  <a:pt x="9589" y="39298"/>
                  <a:pt x="15583" y="40669"/>
                </a:cubicBezTo>
                <a:cubicBezTo>
                  <a:pt x="17264" y="41053"/>
                  <a:pt x="19000" y="41245"/>
                  <a:pt x="20739" y="41245"/>
                </a:cubicBezTo>
                <a:cubicBezTo>
                  <a:pt x="25668" y="41245"/>
                  <a:pt x="30630" y="39706"/>
                  <a:pt x="34493" y="36650"/>
                </a:cubicBezTo>
                <a:cubicBezTo>
                  <a:pt x="39290" y="32856"/>
                  <a:pt x="41957" y="26616"/>
                  <a:pt x="41785" y="20546"/>
                </a:cubicBezTo>
                <a:cubicBezTo>
                  <a:pt x="41608" y="14222"/>
                  <a:pt x="38569" y="7990"/>
                  <a:pt x="33865" y="3784"/>
                </a:cubicBezTo>
                <a:cubicBezTo>
                  <a:pt x="31607" y="1767"/>
                  <a:pt x="28871" y="234"/>
                  <a:pt x="25807" y="2"/>
                </a:cubicBezTo>
                <a:cubicBezTo>
                  <a:pt x="25791" y="1"/>
                  <a:pt x="25775" y="1"/>
                  <a:pt x="25760"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BLANK_1_1_1_1_1_1_1">
    <p:spTree>
      <p:nvGrpSpPr>
        <p:cNvPr id="350" name="Shape 350"/>
        <p:cNvGrpSpPr/>
        <p:nvPr/>
      </p:nvGrpSpPr>
      <p:grpSpPr>
        <a:xfrm>
          <a:off x="0" y="0"/>
          <a:ext cx="0" cy="0"/>
          <a:chOff x="0" y="0"/>
          <a:chExt cx="0" cy="0"/>
        </a:xfrm>
      </p:grpSpPr>
      <p:grpSp>
        <p:nvGrpSpPr>
          <p:cNvPr id="351" name="Google Shape;351;p21"/>
          <p:cNvGrpSpPr/>
          <p:nvPr/>
        </p:nvGrpSpPr>
        <p:grpSpPr>
          <a:xfrm>
            <a:off x="235921" y="4413082"/>
            <a:ext cx="2751007" cy="942038"/>
            <a:chOff x="147150" y="4399100"/>
            <a:chExt cx="2173850" cy="744400"/>
          </a:xfrm>
        </p:grpSpPr>
        <p:sp>
          <p:nvSpPr>
            <p:cNvPr id="352" name="Google Shape;352;p21"/>
            <p:cNvSpPr/>
            <p:nvPr/>
          </p:nvSpPr>
          <p:spPr>
            <a:xfrm>
              <a:off x="147150" y="4399100"/>
              <a:ext cx="2173850" cy="744400"/>
            </a:xfrm>
            <a:custGeom>
              <a:rect b="b" l="l" r="r" t="t"/>
              <a:pathLst>
                <a:path extrusionOk="0" h="29776" w="86954">
                  <a:moveTo>
                    <a:pt x="42589" y="0"/>
                  </a:moveTo>
                  <a:cubicBezTo>
                    <a:pt x="31318" y="0"/>
                    <a:pt x="19996" y="4123"/>
                    <a:pt x="10899" y="12908"/>
                  </a:cubicBezTo>
                  <a:cubicBezTo>
                    <a:pt x="6038" y="17600"/>
                    <a:pt x="2333" y="23438"/>
                    <a:pt x="0" y="29775"/>
                  </a:cubicBezTo>
                  <a:lnTo>
                    <a:pt x="17023" y="29775"/>
                  </a:lnTo>
                  <a:cubicBezTo>
                    <a:pt x="18078" y="25960"/>
                    <a:pt x="19894" y="22392"/>
                    <a:pt x="22530" y="19406"/>
                  </a:cubicBezTo>
                  <a:cubicBezTo>
                    <a:pt x="27270" y="14039"/>
                    <a:pt x="33336" y="11726"/>
                    <a:pt x="39481" y="11726"/>
                  </a:cubicBezTo>
                  <a:cubicBezTo>
                    <a:pt x="50498" y="11726"/>
                    <a:pt x="61772" y="19161"/>
                    <a:pt x="66128" y="29775"/>
                  </a:cubicBezTo>
                  <a:lnTo>
                    <a:pt x="86953" y="29775"/>
                  </a:lnTo>
                  <a:cubicBezTo>
                    <a:pt x="85692" y="26665"/>
                    <a:pt x="84093" y="23690"/>
                    <a:pt x="82178" y="20946"/>
                  </a:cubicBezTo>
                  <a:cubicBezTo>
                    <a:pt x="72735" y="7417"/>
                    <a:pt x="57708" y="0"/>
                    <a:pt x="42589"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p21"/>
            <p:cNvSpPr/>
            <p:nvPr/>
          </p:nvSpPr>
          <p:spPr>
            <a:xfrm>
              <a:off x="981225" y="4498925"/>
              <a:ext cx="103050" cy="103150"/>
            </a:xfrm>
            <a:custGeom>
              <a:rect b="b" l="l" r="r" t="t"/>
              <a:pathLst>
                <a:path extrusionOk="0" h="4126" w="4122">
                  <a:moveTo>
                    <a:pt x="1809" y="0"/>
                  </a:moveTo>
                  <a:cubicBezTo>
                    <a:pt x="1573" y="0"/>
                    <a:pt x="1353" y="54"/>
                    <a:pt x="1147" y="162"/>
                  </a:cubicBezTo>
                  <a:cubicBezTo>
                    <a:pt x="915" y="239"/>
                    <a:pt x="716" y="366"/>
                    <a:pt x="546" y="549"/>
                  </a:cubicBezTo>
                  <a:cubicBezTo>
                    <a:pt x="449" y="673"/>
                    <a:pt x="353" y="799"/>
                    <a:pt x="254" y="925"/>
                  </a:cubicBezTo>
                  <a:cubicBezTo>
                    <a:pt x="86" y="1217"/>
                    <a:pt x="2" y="1529"/>
                    <a:pt x="0" y="1867"/>
                  </a:cubicBezTo>
                  <a:cubicBezTo>
                    <a:pt x="22" y="2031"/>
                    <a:pt x="44" y="2197"/>
                    <a:pt x="68" y="2362"/>
                  </a:cubicBezTo>
                  <a:cubicBezTo>
                    <a:pt x="156" y="2679"/>
                    <a:pt x="316" y="2953"/>
                    <a:pt x="546" y="3185"/>
                  </a:cubicBezTo>
                  <a:cubicBezTo>
                    <a:pt x="678" y="3316"/>
                    <a:pt x="809" y="3448"/>
                    <a:pt x="939" y="3577"/>
                  </a:cubicBezTo>
                  <a:cubicBezTo>
                    <a:pt x="1108" y="3760"/>
                    <a:pt x="1309" y="3888"/>
                    <a:pt x="1539" y="3964"/>
                  </a:cubicBezTo>
                  <a:cubicBezTo>
                    <a:pt x="1745" y="4072"/>
                    <a:pt x="1966" y="4126"/>
                    <a:pt x="2202" y="4126"/>
                  </a:cubicBezTo>
                  <a:cubicBezTo>
                    <a:pt x="2221" y="4126"/>
                    <a:pt x="2239" y="4126"/>
                    <a:pt x="2258" y="4125"/>
                  </a:cubicBezTo>
                  <a:cubicBezTo>
                    <a:pt x="2277" y="4126"/>
                    <a:pt x="2296" y="4126"/>
                    <a:pt x="2314" y="4126"/>
                  </a:cubicBezTo>
                  <a:cubicBezTo>
                    <a:pt x="2549" y="4126"/>
                    <a:pt x="2771" y="4072"/>
                    <a:pt x="2976" y="3964"/>
                  </a:cubicBezTo>
                  <a:cubicBezTo>
                    <a:pt x="3207" y="3888"/>
                    <a:pt x="3408" y="3760"/>
                    <a:pt x="3576" y="3577"/>
                  </a:cubicBezTo>
                  <a:cubicBezTo>
                    <a:pt x="3673" y="3453"/>
                    <a:pt x="3771" y="3327"/>
                    <a:pt x="3868" y="3201"/>
                  </a:cubicBezTo>
                  <a:cubicBezTo>
                    <a:pt x="4036" y="2909"/>
                    <a:pt x="4122" y="2595"/>
                    <a:pt x="4122" y="2259"/>
                  </a:cubicBezTo>
                  <a:cubicBezTo>
                    <a:pt x="4100" y="2095"/>
                    <a:pt x="4078" y="1929"/>
                    <a:pt x="4056" y="1763"/>
                  </a:cubicBezTo>
                  <a:cubicBezTo>
                    <a:pt x="3967" y="1447"/>
                    <a:pt x="3808" y="1173"/>
                    <a:pt x="3576" y="941"/>
                  </a:cubicBezTo>
                  <a:cubicBezTo>
                    <a:pt x="3447" y="810"/>
                    <a:pt x="3315" y="679"/>
                    <a:pt x="3184" y="549"/>
                  </a:cubicBezTo>
                  <a:cubicBezTo>
                    <a:pt x="3016" y="366"/>
                    <a:pt x="2815" y="237"/>
                    <a:pt x="2583" y="162"/>
                  </a:cubicBezTo>
                  <a:cubicBezTo>
                    <a:pt x="2379" y="54"/>
                    <a:pt x="2157" y="0"/>
                    <a:pt x="1922" y="0"/>
                  </a:cubicBezTo>
                  <a:cubicBezTo>
                    <a:pt x="1903" y="0"/>
                    <a:pt x="1885" y="1"/>
                    <a:pt x="1866" y="1"/>
                  </a:cubicBezTo>
                  <a:cubicBezTo>
                    <a:pt x="1847" y="1"/>
                    <a:pt x="1828" y="0"/>
                    <a:pt x="1809"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 name="Google Shape;354;p21"/>
            <p:cNvSpPr/>
            <p:nvPr/>
          </p:nvSpPr>
          <p:spPr>
            <a:xfrm>
              <a:off x="1183700" y="4498950"/>
              <a:ext cx="120225" cy="93300"/>
            </a:xfrm>
            <a:custGeom>
              <a:rect b="b" l="l" r="r" t="t"/>
              <a:pathLst>
                <a:path extrusionOk="0" h="3732" w="4809">
                  <a:moveTo>
                    <a:pt x="2404" y="0"/>
                  </a:moveTo>
                  <a:cubicBezTo>
                    <a:pt x="0" y="0"/>
                    <a:pt x="0" y="3731"/>
                    <a:pt x="2404" y="3731"/>
                  </a:cubicBezTo>
                  <a:cubicBezTo>
                    <a:pt x="4803" y="3731"/>
                    <a:pt x="4808" y="0"/>
                    <a:pt x="2404"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 name="Google Shape;355;p21"/>
            <p:cNvSpPr/>
            <p:nvPr/>
          </p:nvSpPr>
          <p:spPr>
            <a:xfrm>
              <a:off x="1399625" y="4557850"/>
              <a:ext cx="120225" cy="93275"/>
            </a:xfrm>
            <a:custGeom>
              <a:rect b="b" l="l" r="r" t="t"/>
              <a:pathLst>
                <a:path extrusionOk="0" h="3731" w="4809">
                  <a:moveTo>
                    <a:pt x="2405" y="1"/>
                  </a:moveTo>
                  <a:cubicBezTo>
                    <a:pt x="1" y="1"/>
                    <a:pt x="1" y="3730"/>
                    <a:pt x="2405" y="3730"/>
                  </a:cubicBezTo>
                  <a:cubicBezTo>
                    <a:pt x="4803" y="3730"/>
                    <a:pt x="4809" y="1"/>
                    <a:pt x="2405"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21"/>
            <p:cNvSpPr/>
            <p:nvPr/>
          </p:nvSpPr>
          <p:spPr>
            <a:xfrm>
              <a:off x="1628800" y="4655975"/>
              <a:ext cx="93750" cy="103125"/>
            </a:xfrm>
            <a:custGeom>
              <a:rect b="b" l="l" r="r" t="t"/>
              <a:pathLst>
                <a:path extrusionOk="0" h="4125" w="3750">
                  <a:moveTo>
                    <a:pt x="1939" y="1"/>
                  </a:moveTo>
                  <a:cubicBezTo>
                    <a:pt x="1918" y="1"/>
                    <a:pt x="1896" y="1"/>
                    <a:pt x="1875" y="2"/>
                  </a:cubicBezTo>
                  <a:cubicBezTo>
                    <a:pt x="1709" y="24"/>
                    <a:pt x="1545" y="46"/>
                    <a:pt x="1379" y="68"/>
                  </a:cubicBezTo>
                  <a:cubicBezTo>
                    <a:pt x="1063" y="157"/>
                    <a:pt x="789" y="316"/>
                    <a:pt x="555" y="548"/>
                  </a:cubicBezTo>
                  <a:cubicBezTo>
                    <a:pt x="459" y="674"/>
                    <a:pt x="362" y="800"/>
                    <a:pt x="263" y="926"/>
                  </a:cubicBezTo>
                  <a:cubicBezTo>
                    <a:pt x="95" y="1216"/>
                    <a:pt x="10" y="1530"/>
                    <a:pt x="10" y="1866"/>
                  </a:cubicBezTo>
                  <a:lnTo>
                    <a:pt x="10" y="2258"/>
                  </a:lnTo>
                  <a:cubicBezTo>
                    <a:pt x="1" y="2516"/>
                    <a:pt x="53" y="2755"/>
                    <a:pt x="170" y="2978"/>
                  </a:cubicBezTo>
                  <a:cubicBezTo>
                    <a:pt x="245" y="3209"/>
                    <a:pt x="373" y="3408"/>
                    <a:pt x="555" y="3578"/>
                  </a:cubicBezTo>
                  <a:cubicBezTo>
                    <a:pt x="725" y="3759"/>
                    <a:pt x="924" y="3888"/>
                    <a:pt x="1156" y="3963"/>
                  </a:cubicBezTo>
                  <a:cubicBezTo>
                    <a:pt x="1362" y="4071"/>
                    <a:pt x="1583" y="4125"/>
                    <a:pt x="1817" y="4125"/>
                  </a:cubicBezTo>
                  <a:cubicBezTo>
                    <a:pt x="1836" y="4125"/>
                    <a:pt x="1855" y="4124"/>
                    <a:pt x="1873" y="4124"/>
                  </a:cubicBezTo>
                  <a:cubicBezTo>
                    <a:pt x="2039" y="4102"/>
                    <a:pt x="2206" y="4080"/>
                    <a:pt x="2370" y="4056"/>
                  </a:cubicBezTo>
                  <a:cubicBezTo>
                    <a:pt x="2686" y="3969"/>
                    <a:pt x="2959" y="3808"/>
                    <a:pt x="3193" y="3578"/>
                  </a:cubicBezTo>
                  <a:cubicBezTo>
                    <a:pt x="3290" y="3452"/>
                    <a:pt x="3387" y="3326"/>
                    <a:pt x="3485" y="3200"/>
                  </a:cubicBezTo>
                  <a:cubicBezTo>
                    <a:pt x="3653" y="2910"/>
                    <a:pt x="3737" y="2596"/>
                    <a:pt x="3739" y="2258"/>
                  </a:cubicBezTo>
                  <a:lnTo>
                    <a:pt x="3739" y="1866"/>
                  </a:lnTo>
                  <a:cubicBezTo>
                    <a:pt x="3750" y="1610"/>
                    <a:pt x="3695" y="1369"/>
                    <a:pt x="3578" y="1149"/>
                  </a:cubicBezTo>
                  <a:cubicBezTo>
                    <a:pt x="3503" y="917"/>
                    <a:pt x="3374" y="716"/>
                    <a:pt x="3193" y="548"/>
                  </a:cubicBezTo>
                  <a:cubicBezTo>
                    <a:pt x="3023" y="365"/>
                    <a:pt x="2824" y="238"/>
                    <a:pt x="2593" y="163"/>
                  </a:cubicBezTo>
                  <a:cubicBezTo>
                    <a:pt x="2388" y="56"/>
                    <a:pt x="2171" y="1"/>
                    <a:pt x="1939"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21"/>
            <p:cNvSpPr/>
            <p:nvPr/>
          </p:nvSpPr>
          <p:spPr>
            <a:xfrm>
              <a:off x="1792225" y="4793425"/>
              <a:ext cx="120200" cy="93250"/>
            </a:xfrm>
            <a:custGeom>
              <a:rect b="b" l="l" r="r" t="t"/>
              <a:pathLst>
                <a:path extrusionOk="0" h="3730" w="4808">
                  <a:moveTo>
                    <a:pt x="2404" y="0"/>
                  </a:moveTo>
                  <a:cubicBezTo>
                    <a:pt x="0" y="0"/>
                    <a:pt x="0" y="3729"/>
                    <a:pt x="2404" y="3729"/>
                  </a:cubicBezTo>
                  <a:cubicBezTo>
                    <a:pt x="4804" y="3729"/>
                    <a:pt x="4808" y="0"/>
                    <a:pt x="2404"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 name="Google Shape;358;p21"/>
            <p:cNvSpPr/>
            <p:nvPr/>
          </p:nvSpPr>
          <p:spPr>
            <a:xfrm>
              <a:off x="1939425" y="5009350"/>
              <a:ext cx="120225" cy="93250"/>
            </a:xfrm>
            <a:custGeom>
              <a:rect b="b" l="l" r="r" t="t"/>
              <a:pathLst>
                <a:path extrusionOk="0" h="3730" w="4809">
                  <a:moveTo>
                    <a:pt x="2404" y="1"/>
                  </a:moveTo>
                  <a:cubicBezTo>
                    <a:pt x="1" y="1"/>
                    <a:pt x="1" y="3730"/>
                    <a:pt x="2404" y="3730"/>
                  </a:cubicBezTo>
                  <a:cubicBezTo>
                    <a:pt x="4805" y="3730"/>
                    <a:pt x="4808" y="1"/>
                    <a:pt x="2404"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 name="Google Shape;359;p21"/>
            <p:cNvSpPr/>
            <p:nvPr/>
          </p:nvSpPr>
          <p:spPr>
            <a:xfrm>
              <a:off x="339575" y="5028975"/>
              <a:ext cx="120225" cy="93250"/>
            </a:xfrm>
            <a:custGeom>
              <a:rect b="b" l="l" r="r" t="t"/>
              <a:pathLst>
                <a:path extrusionOk="0" h="3730" w="4809">
                  <a:moveTo>
                    <a:pt x="2404" y="1"/>
                  </a:moveTo>
                  <a:cubicBezTo>
                    <a:pt x="0" y="1"/>
                    <a:pt x="0" y="3730"/>
                    <a:pt x="2404" y="3730"/>
                  </a:cubicBezTo>
                  <a:cubicBezTo>
                    <a:pt x="4805" y="3730"/>
                    <a:pt x="4808" y="1"/>
                    <a:pt x="2404"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21"/>
            <p:cNvSpPr/>
            <p:nvPr/>
          </p:nvSpPr>
          <p:spPr>
            <a:xfrm>
              <a:off x="509875" y="4803200"/>
              <a:ext cx="103575" cy="93325"/>
            </a:xfrm>
            <a:custGeom>
              <a:rect b="b" l="l" r="r" t="t"/>
              <a:pathLst>
                <a:path extrusionOk="0" h="3733" w="4143">
                  <a:moveTo>
                    <a:pt x="1819" y="1"/>
                  </a:moveTo>
                  <a:cubicBezTo>
                    <a:pt x="1583" y="1"/>
                    <a:pt x="1362" y="54"/>
                    <a:pt x="1156" y="162"/>
                  </a:cubicBezTo>
                  <a:cubicBezTo>
                    <a:pt x="924" y="237"/>
                    <a:pt x="725" y="367"/>
                    <a:pt x="555" y="548"/>
                  </a:cubicBezTo>
                  <a:cubicBezTo>
                    <a:pt x="375" y="717"/>
                    <a:pt x="245" y="916"/>
                    <a:pt x="170" y="1148"/>
                  </a:cubicBezTo>
                  <a:cubicBezTo>
                    <a:pt x="54" y="1371"/>
                    <a:pt x="1" y="1610"/>
                    <a:pt x="10" y="1867"/>
                  </a:cubicBezTo>
                  <a:cubicBezTo>
                    <a:pt x="32" y="2032"/>
                    <a:pt x="54" y="2198"/>
                    <a:pt x="75" y="2362"/>
                  </a:cubicBezTo>
                  <a:cubicBezTo>
                    <a:pt x="165" y="2678"/>
                    <a:pt x="325" y="2953"/>
                    <a:pt x="555" y="3185"/>
                  </a:cubicBezTo>
                  <a:cubicBezTo>
                    <a:pt x="681" y="3282"/>
                    <a:pt x="807" y="3380"/>
                    <a:pt x="933" y="3477"/>
                  </a:cubicBezTo>
                  <a:cubicBezTo>
                    <a:pt x="1224" y="3645"/>
                    <a:pt x="1538" y="3731"/>
                    <a:pt x="1875" y="3731"/>
                  </a:cubicBezTo>
                  <a:lnTo>
                    <a:pt x="2268" y="3731"/>
                  </a:lnTo>
                  <a:cubicBezTo>
                    <a:pt x="2289" y="3732"/>
                    <a:pt x="2310" y="3732"/>
                    <a:pt x="2331" y="3732"/>
                  </a:cubicBezTo>
                  <a:cubicBezTo>
                    <a:pt x="2563" y="3732"/>
                    <a:pt x="2783" y="3677"/>
                    <a:pt x="2985" y="3570"/>
                  </a:cubicBezTo>
                  <a:cubicBezTo>
                    <a:pt x="3217" y="3495"/>
                    <a:pt x="3418" y="3368"/>
                    <a:pt x="3586" y="3185"/>
                  </a:cubicBezTo>
                  <a:cubicBezTo>
                    <a:pt x="3768" y="3017"/>
                    <a:pt x="3896" y="2816"/>
                    <a:pt x="3971" y="2585"/>
                  </a:cubicBezTo>
                  <a:cubicBezTo>
                    <a:pt x="4087" y="2364"/>
                    <a:pt x="4142" y="2123"/>
                    <a:pt x="4131" y="1867"/>
                  </a:cubicBezTo>
                  <a:cubicBezTo>
                    <a:pt x="4109" y="1701"/>
                    <a:pt x="4087" y="1537"/>
                    <a:pt x="4066" y="1371"/>
                  </a:cubicBezTo>
                  <a:cubicBezTo>
                    <a:pt x="3976" y="1055"/>
                    <a:pt x="3817" y="781"/>
                    <a:pt x="3586" y="548"/>
                  </a:cubicBezTo>
                  <a:cubicBezTo>
                    <a:pt x="3460" y="451"/>
                    <a:pt x="3334" y="354"/>
                    <a:pt x="3208" y="255"/>
                  </a:cubicBezTo>
                  <a:cubicBezTo>
                    <a:pt x="2917" y="88"/>
                    <a:pt x="2603" y="4"/>
                    <a:pt x="2268" y="2"/>
                  </a:cubicBezTo>
                  <a:lnTo>
                    <a:pt x="1875" y="2"/>
                  </a:lnTo>
                  <a:cubicBezTo>
                    <a:pt x="1856" y="1"/>
                    <a:pt x="1837" y="1"/>
                    <a:pt x="1819"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1" name="Google Shape;361;p21"/>
            <p:cNvSpPr/>
            <p:nvPr/>
          </p:nvSpPr>
          <p:spPr>
            <a:xfrm>
              <a:off x="712525" y="4646200"/>
              <a:ext cx="120275" cy="93250"/>
            </a:xfrm>
            <a:custGeom>
              <a:rect b="b" l="l" r="r" t="t"/>
              <a:pathLst>
                <a:path extrusionOk="0" h="3730" w="4811">
                  <a:moveTo>
                    <a:pt x="2407" y="1"/>
                  </a:moveTo>
                  <a:cubicBezTo>
                    <a:pt x="1" y="1"/>
                    <a:pt x="1" y="3730"/>
                    <a:pt x="2407" y="3730"/>
                  </a:cubicBezTo>
                  <a:cubicBezTo>
                    <a:pt x="4805" y="3730"/>
                    <a:pt x="4811" y="1"/>
                    <a:pt x="2407"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62" name="Google Shape;362;p21"/>
          <p:cNvGrpSpPr/>
          <p:nvPr/>
        </p:nvGrpSpPr>
        <p:grpSpPr>
          <a:xfrm>
            <a:off x="8380968" y="46465"/>
            <a:ext cx="881924" cy="1183372"/>
            <a:chOff x="8498525" y="292313"/>
            <a:chExt cx="764100" cy="1025275"/>
          </a:xfrm>
        </p:grpSpPr>
        <p:sp>
          <p:nvSpPr>
            <p:cNvPr id="363" name="Google Shape;363;p21"/>
            <p:cNvSpPr/>
            <p:nvPr/>
          </p:nvSpPr>
          <p:spPr>
            <a:xfrm flipH="1">
              <a:off x="8498525" y="415063"/>
              <a:ext cx="764100" cy="902525"/>
            </a:xfrm>
            <a:custGeom>
              <a:rect b="b" l="l" r="r" t="t"/>
              <a:pathLst>
                <a:path extrusionOk="0" h="36101" w="30564">
                  <a:moveTo>
                    <a:pt x="28740" y="1"/>
                  </a:moveTo>
                  <a:cubicBezTo>
                    <a:pt x="27807" y="1"/>
                    <a:pt x="26833" y="600"/>
                    <a:pt x="26756" y="1795"/>
                  </a:cubicBezTo>
                  <a:cubicBezTo>
                    <a:pt x="25774" y="16836"/>
                    <a:pt x="14884" y="29922"/>
                    <a:pt x="0" y="32349"/>
                  </a:cubicBezTo>
                  <a:lnTo>
                    <a:pt x="0" y="36100"/>
                  </a:lnTo>
                  <a:cubicBezTo>
                    <a:pt x="16996" y="33585"/>
                    <a:pt x="29368" y="18920"/>
                    <a:pt x="30485" y="1795"/>
                  </a:cubicBezTo>
                  <a:cubicBezTo>
                    <a:pt x="30563" y="598"/>
                    <a:pt x="29671" y="1"/>
                    <a:pt x="2874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4" name="Google Shape;364;p21"/>
            <p:cNvSpPr/>
            <p:nvPr/>
          </p:nvSpPr>
          <p:spPr>
            <a:xfrm flipH="1">
              <a:off x="8872025" y="292313"/>
              <a:ext cx="390600" cy="461575"/>
            </a:xfrm>
            <a:custGeom>
              <a:rect b="b" l="l" r="r" t="t"/>
              <a:pathLst>
                <a:path extrusionOk="0" h="18463" w="15624">
                  <a:moveTo>
                    <a:pt x="13830" y="1"/>
                  </a:moveTo>
                  <a:cubicBezTo>
                    <a:pt x="12896" y="1"/>
                    <a:pt x="11893" y="596"/>
                    <a:pt x="11761" y="1780"/>
                  </a:cubicBezTo>
                  <a:cubicBezTo>
                    <a:pt x="11040" y="8253"/>
                    <a:pt x="6087" y="13159"/>
                    <a:pt x="0" y="14669"/>
                  </a:cubicBezTo>
                  <a:lnTo>
                    <a:pt x="0" y="18462"/>
                  </a:lnTo>
                  <a:cubicBezTo>
                    <a:pt x="8269" y="16806"/>
                    <a:pt x="14537" y="10327"/>
                    <a:pt x="15492" y="1780"/>
                  </a:cubicBezTo>
                  <a:cubicBezTo>
                    <a:pt x="15624" y="592"/>
                    <a:pt x="14761" y="1"/>
                    <a:pt x="13830"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5" name="Google Shape;365;p21"/>
            <p:cNvSpPr/>
            <p:nvPr/>
          </p:nvSpPr>
          <p:spPr>
            <a:xfrm flipH="1">
              <a:off x="8681450" y="339163"/>
              <a:ext cx="581175" cy="674650"/>
            </a:xfrm>
            <a:custGeom>
              <a:rect b="b" l="l" r="r" t="t"/>
              <a:pathLst>
                <a:path extrusionOk="0" h="26986" w="23247">
                  <a:moveTo>
                    <a:pt x="20961" y="1"/>
                  </a:moveTo>
                  <a:cubicBezTo>
                    <a:pt x="20239" y="1"/>
                    <a:pt x="19563" y="407"/>
                    <a:pt x="19389" y="1348"/>
                  </a:cubicBezTo>
                  <a:cubicBezTo>
                    <a:pt x="18419" y="6556"/>
                    <a:pt x="17125" y="12132"/>
                    <a:pt x="13518" y="16207"/>
                  </a:cubicBezTo>
                  <a:cubicBezTo>
                    <a:pt x="10320" y="19817"/>
                    <a:pt x="5029" y="22132"/>
                    <a:pt x="0" y="23201"/>
                  </a:cubicBezTo>
                  <a:lnTo>
                    <a:pt x="0" y="26985"/>
                  </a:lnTo>
                  <a:cubicBezTo>
                    <a:pt x="5533" y="25919"/>
                    <a:pt x="11279" y="23544"/>
                    <a:pt x="15207" y="19832"/>
                  </a:cubicBezTo>
                  <a:cubicBezTo>
                    <a:pt x="19993" y="15308"/>
                    <a:pt x="21822" y="8599"/>
                    <a:pt x="22984" y="2339"/>
                  </a:cubicBezTo>
                  <a:cubicBezTo>
                    <a:pt x="23247" y="927"/>
                    <a:pt x="22051" y="1"/>
                    <a:pt x="20961"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6" name="Google Shape;366;p21"/>
          <p:cNvSpPr/>
          <p:nvPr/>
        </p:nvSpPr>
        <p:spPr>
          <a:xfrm>
            <a:off x="181325" y="210413"/>
            <a:ext cx="1586405" cy="649175"/>
          </a:xfrm>
          <a:custGeom>
            <a:rect b="b" l="l" r="r" t="t"/>
            <a:pathLst>
              <a:path extrusionOk="0" h="26309" w="64292">
                <a:moveTo>
                  <a:pt x="60222" y="1"/>
                </a:moveTo>
                <a:cubicBezTo>
                  <a:pt x="59897" y="1"/>
                  <a:pt x="59572" y="151"/>
                  <a:pt x="59349" y="514"/>
                </a:cubicBezTo>
                <a:cubicBezTo>
                  <a:pt x="58597" y="1741"/>
                  <a:pt x="57883" y="2990"/>
                  <a:pt x="57208" y="4260"/>
                </a:cubicBezTo>
                <a:cubicBezTo>
                  <a:pt x="55718" y="3406"/>
                  <a:pt x="54240" y="2531"/>
                  <a:pt x="52776" y="1633"/>
                </a:cubicBezTo>
                <a:cubicBezTo>
                  <a:pt x="52580" y="1513"/>
                  <a:pt x="52386" y="1461"/>
                  <a:pt x="52202" y="1461"/>
                </a:cubicBezTo>
                <a:cubicBezTo>
                  <a:pt x="51242" y="1461"/>
                  <a:pt x="50580" y="2891"/>
                  <a:pt x="51604" y="3519"/>
                </a:cubicBezTo>
                <a:cubicBezTo>
                  <a:pt x="53121" y="4450"/>
                  <a:pt x="54652" y="5353"/>
                  <a:pt x="56196" y="6237"/>
                </a:cubicBezTo>
                <a:cubicBezTo>
                  <a:pt x="55412" y="7832"/>
                  <a:pt x="54685" y="9457"/>
                  <a:pt x="54019" y="11107"/>
                </a:cubicBezTo>
                <a:cubicBezTo>
                  <a:pt x="53794" y="11662"/>
                  <a:pt x="54220" y="12328"/>
                  <a:pt x="54756" y="12492"/>
                </a:cubicBezTo>
                <a:cubicBezTo>
                  <a:pt x="54867" y="12526"/>
                  <a:pt x="54976" y="12542"/>
                  <a:pt x="55081" y="12542"/>
                </a:cubicBezTo>
                <a:cubicBezTo>
                  <a:pt x="55559" y="12542"/>
                  <a:pt x="55958" y="12213"/>
                  <a:pt x="56144" y="11755"/>
                </a:cubicBezTo>
                <a:cubicBezTo>
                  <a:pt x="56750" y="10253"/>
                  <a:pt x="57410" y="8776"/>
                  <a:pt x="58124" y="7323"/>
                </a:cubicBezTo>
                <a:cubicBezTo>
                  <a:pt x="59561" y="8119"/>
                  <a:pt x="61008" y="8896"/>
                  <a:pt x="62465" y="9650"/>
                </a:cubicBezTo>
                <a:cubicBezTo>
                  <a:pt x="62656" y="9749"/>
                  <a:pt x="62865" y="9801"/>
                  <a:pt x="63068" y="9801"/>
                </a:cubicBezTo>
                <a:cubicBezTo>
                  <a:pt x="63432" y="9801"/>
                  <a:pt x="63780" y="9638"/>
                  <a:pt x="63994" y="9294"/>
                </a:cubicBezTo>
                <a:cubicBezTo>
                  <a:pt x="64292" y="8816"/>
                  <a:pt x="64173" y="8042"/>
                  <a:pt x="63638" y="7765"/>
                </a:cubicBezTo>
                <a:cubicBezTo>
                  <a:pt x="62125" y="6982"/>
                  <a:pt x="60625" y="6177"/>
                  <a:pt x="59137" y="5348"/>
                </a:cubicBezTo>
                <a:cubicBezTo>
                  <a:pt x="59798" y="4107"/>
                  <a:pt x="60497" y="2887"/>
                  <a:pt x="61234" y="1688"/>
                </a:cubicBezTo>
                <a:cubicBezTo>
                  <a:pt x="61759" y="833"/>
                  <a:pt x="60988" y="1"/>
                  <a:pt x="60222" y="1"/>
                </a:cubicBezTo>
                <a:close/>
                <a:moveTo>
                  <a:pt x="48070" y="3484"/>
                </a:moveTo>
                <a:cubicBezTo>
                  <a:pt x="47591" y="3484"/>
                  <a:pt x="47210" y="3821"/>
                  <a:pt x="47011" y="4273"/>
                </a:cubicBezTo>
                <a:cubicBezTo>
                  <a:pt x="46398" y="5667"/>
                  <a:pt x="45796" y="7067"/>
                  <a:pt x="45204" y="8473"/>
                </a:cubicBezTo>
                <a:cubicBezTo>
                  <a:pt x="43600" y="7507"/>
                  <a:pt x="42047" y="6461"/>
                  <a:pt x="40550" y="5333"/>
                </a:cubicBezTo>
                <a:cubicBezTo>
                  <a:pt x="40389" y="5213"/>
                  <a:pt x="40199" y="5159"/>
                  <a:pt x="40005" y="5159"/>
                </a:cubicBezTo>
                <a:cubicBezTo>
                  <a:pt x="39618" y="5159"/>
                  <a:pt x="39218" y="5372"/>
                  <a:pt x="39020" y="5689"/>
                </a:cubicBezTo>
                <a:cubicBezTo>
                  <a:pt x="38679" y="6237"/>
                  <a:pt x="38896" y="6858"/>
                  <a:pt x="39376" y="7219"/>
                </a:cubicBezTo>
                <a:cubicBezTo>
                  <a:pt x="40970" y="8420"/>
                  <a:pt x="42629" y="9528"/>
                  <a:pt x="44341" y="10545"/>
                </a:cubicBezTo>
                <a:cubicBezTo>
                  <a:pt x="43742" y="11998"/>
                  <a:pt x="43156" y="13456"/>
                  <a:pt x="42583" y="14920"/>
                </a:cubicBezTo>
                <a:cubicBezTo>
                  <a:pt x="42364" y="15477"/>
                  <a:pt x="42779" y="16141"/>
                  <a:pt x="43321" y="16305"/>
                </a:cubicBezTo>
                <a:cubicBezTo>
                  <a:pt x="43431" y="16339"/>
                  <a:pt x="43539" y="16355"/>
                  <a:pt x="43643" y="16355"/>
                </a:cubicBezTo>
                <a:cubicBezTo>
                  <a:pt x="44121" y="16355"/>
                  <a:pt x="44526" y="16028"/>
                  <a:pt x="44706" y="15568"/>
                </a:cubicBezTo>
                <a:cubicBezTo>
                  <a:pt x="45221" y="14254"/>
                  <a:pt x="45746" y="12945"/>
                  <a:pt x="46281" y="11640"/>
                </a:cubicBezTo>
                <a:cubicBezTo>
                  <a:pt x="47316" y="12198"/>
                  <a:pt x="48369" y="12722"/>
                  <a:pt x="49439" y="13212"/>
                </a:cubicBezTo>
                <a:cubicBezTo>
                  <a:pt x="49641" y="13304"/>
                  <a:pt x="49855" y="13355"/>
                  <a:pt x="50062" y="13355"/>
                </a:cubicBezTo>
                <a:cubicBezTo>
                  <a:pt x="50417" y="13355"/>
                  <a:pt x="50751" y="13206"/>
                  <a:pt x="50969" y="12856"/>
                </a:cubicBezTo>
                <a:cubicBezTo>
                  <a:pt x="51254" y="12397"/>
                  <a:pt x="51160" y="11578"/>
                  <a:pt x="50613" y="11326"/>
                </a:cubicBezTo>
                <a:cubicBezTo>
                  <a:pt x="49432" y="10787"/>
                  <a:pt x="48273" y="10203"/>
                  <a:pt x="47134" y="9581"/>
                </a:cubicBezTo>
                <a:cubicBezTo>
                  <a:pt x="47787" y="8022"/>
                  <a:pt x="48455" y="6469"/>
                  <a:pt x="49136" y="4921"/>
                </a:cubicBezTo>
                <a:cubicBezTo>
                  <a:pt x="49377" y="4371"/>
                  <a:pt x="48924" y="3694"/>
                  <a:pt x="48399" y="3535"/>
                </a:cubicBezTo>
                <a:cubicBezTo>
                  <a:pt x="48285" y="3501"/>
                  <a:pt x="48175" y="3484"/>
                  <a:pt x="48070" y="3484"/>
                </a:cubicBezTo>
                <a:close/>
                <a:moveTo>
                  <a:pt x="34951" y="6427"/>
                </a:moveTo>
                <a:cubicBezTo>
                  <a:pt x="34573" y="6427"/>
                  <a:pt x="34189" y="6598"/>
                  <a:pt x="34011" y="6941"/>
                </a:cubicBezTo>
                <a:cubicBezTo>
                  <a:pt x="33194" y="8539"/>
                  <a:pt x="32378" y="10136"/>
                  <a:pt x="31560" y="11733"/>
                </a:cubicBezTo>
                <a:cubicBezTo>
                  <a:pt x="30010" y="10864"/>
                  <a:pt x="28459" y="9993"/>
                  <a:pt x="26909" y="9125"/>
                </a:cubicBezTo>
                <a:cubicBezTo>
                  <a:pt x="26720" y="9018"/>
                  <a:pt x="26532" y="8972"/>
                  <a:pt x="26354" y="8972"/>
                </a:cubicBezTo>
                <a:cubicBezTo>
                  <a:pt x="25363" y="8972"/>
                  <a:pt x="24679" y="10416"/>
                  <a:pt x="25735" y="11010"/>
                </a:cubicBezTo>
                <a:cubicBezTo>
                  <a:pt x="27340" y="11910"/>
                  <a:pt x="28944" y="12810"/>
                  <a:pt x="30549" y="13710"/>
                </a:cubicBezTo>
                <a:cubicBezTo>
                  <a:pt x="29861" y="15051"/>
                  <a:pt x="29174" y="16393"/>
                  <a:pt x="28486" y="17737"/>
                </a:cubicBezTo>
                <a:cubicBezTo>
                  <a:pt x="28214" y="18270"/>
                  <a:pt x="28306" y="18930"/>
                  <a:pt x="28844" y="19266"/>
                </a:cubicBezTo>
                <a:cubicBezTo>
                  <a:pt x="29014" y="19372"/>
                  <a:pt x="29223" y="19425"/>
                  <a:pt x="29434" y="19425"/>
                </a:cubicBezTo>
                <a:cubicBezTo>
                  <a:pt x="29812" y="19425"/>
                  <a:pt x="30196" y="19254"/>
                  <a:pt x="30372" y="18910"/>
                </a:cubicBezTo>
                <a:cubicBezTo>
                  <a:pt x="31075" y="17538"/>
                  <a:pt x="31777" y="16165"/>
                  <a:pt x="32480" y="14792"/>
                </a:cubicBezTo>
                <a:cubicBezTo>
                  <a:pt x="33750" y="15506"/>
                  <a:pt x="35023" y="16220"/>
                  <a:pt x="36293" y="16932"/>
                </a:cubicBezTo>
                <a:cubicBezTo>
                  <a:pt x="36483" y="17038"/>
                  <a:pt x="36671" y="17085"/>
                  <a:pt x="36849" y="17085"/>
                </a:cubicBezTo>
                <a:cubicBezTo>
                  <a:pt x="37840" y="17085"/>
                  <a:pt x="38523" y="15640"/>
                  <a:pt x="37465" y="15046"/>
                </a:cubicBezTo>
                <a:lnTo>
                  <a:pt x="37467" y="15046"/>
                </a:lnTo>
                <a:cubicBezTo>
                  <a:pt x="36142" y="14303"/>
                  <a:pt x="34816" y="13560"/>
                  <a:pt x="33491" y="12817"/>
                </a:cubicBezTo>
                <a:cubicBezTo>
                  <a:pt x="34293" y="11249"/>
                  <a:pt x="35096" y="9681"/>
                  <a:pt x="35897" y="8115"/>
                </a:cubicBezTo>
                <a:cubicBezTo>
                  <a:pt x="36171" y="7582"/>
                  <a:pt x="36080" y="6921"/>
                  <a:pt x="35541" y="6586"/>
                </a:cubicBezTo>
                <a:cubicBezTo>
                  <a:pt x="35371" y="6480"/>
                  <a:pt x="35162" y="6427"/>
                  <a:pt x="34951" y="6427"/>
                </a:cubicBezTo>
                <a:close/>
                <a:moveTo>
                  <a:pt x="21084" y="10302"/>
                </a:moveTo>
                <a:cubicBezTo>
                  <a:pt x="20660" y="10302"/>
                  <a:pt x="20248" y="10531"/>
                  <a:pt x="20099" y="11065"/>
                </a:cubicBezTo>
                <a:cubicBezTo>
                  <a:pt x="19714" y="12436"/>
                  <a:pt x="19308" y="13799"/>
                  <a:pt x="18880" y="15157"/>
                </a:cubicBezTo>
                <a:cubicBezTo>
                  <a:pt x="17279" y="14102"/>
                  <a:pt x="15638" y="13107"/>
                  <a:pt x="13960" y="12177"/>
                </a:cubicBezTo>
                <a:cubicBezTo>
                  <a:pt x="13772" y="12072"/>
                  <a:pt x="13585" y="12026"/>
                  <a:pt x="13408" y="12026"/>
                </a:cubicBezTo>
                <a:cubicBezTo>
                  <a:pt x="12412" y="12026"/>
                  <a:pt x="11725" y="13473"/>
                  <a:pt x="12788" y="14062"/>
                </a:cubicBezTo>
                <a:cubicBezTo>
                  <a:pt x="14627" y="15082"/>
                  <a:pt x="16421" y="16178"/>
                  <a:pt x="18166" y="17346"/>
                </a:cubicBezTo>
                <a:cubicBezTo>
                  <a:pt x="17649" y="18892"/>
                  <a:pt x="17105" y="20429"/>
                  <a:pt x="16532" y="21953"/>
                </a:cubicBezTo>
                <a:cubicBezTo>
                  <a:pt x="16320" y="22515"/>
                  <a:pt x="16722" y="23172"/>
                  <a:pt x="17270" y="23340"/>
                </a:cubicBezTo>
                <a:cubicBezTo>
                  <a:pt x="17378" y="23373"/>
                  <a:pt x="17485" y="23389"/>
                  <a:pt x="17590" y="23389"/>
                </a:cubicBezTo>
                <a:cubicBezTo>
                  <a:pt x="18067" y="23389"/>
                  <a:pt x="18481" y="23064"/>
                  <a:pt x="18655" y="22603"/>
                </a:cubicBezTo>
                <a:cubicBezTo>
                  <a:pt x="19146" y="21296"/>
                  <a:pt x="19617" y="19982"/>
                  <a:pt x="20066" y="18660"/>
                </a:cubicBezTo>
                <a:cubicBezTo>
                  <a:pt x="21116" y="19410"/>
                  <a:pt x="22147" y="20186"/>
                  <a:pt x="23158" y="20989"/>
                </a:cubicBezTo>
                <a:cubicBezTo>
                  <a:pt x="23313" y="21113"/>
                  <a:pt x="23501" y="21167"/>
                  <a:pt x="23694" y="21167"/>
                </a:cubicBezTo>
                <a:cubicBezTo>
                  <a:pt x="24084" y="21167"/>
                  <a:pt x="24492" y="20946"/>
                  <a:pt x="24688" y="20633"/>
                </a:cubicBezTo>
                <a:cubicBezTo>
                  <a:pt x="25035" y="20075"/>
                  <a:pt x="24803" y="19478"/>
                  <a:pt x="24332" y="19106"/>
                </a:cubicBezTo>
                <a:cubicBezTo>
                  <a:pt x="23178" y="18187"/>
                  <a:pt x="21997" y="17306"/>
                  <a:pt x="20792" y="16461"/>
                </a:cubicBezTo>
                <a:cubicBezTo>
                  <a:pt x="21298" y="14887"/>
                  <a:pt x="21776" y="13305"/>
                  <a:pt x="22222" y="11713"/>
                </a:cubicBezTo>
                <a:cubicBezTo>
                  <a:pt x="22459" y="10872"/>
                  <a:pt x="21755" y="10302"/>
                  <a:pt x="21084" y="10302"/>
                </a:cubicBezTo>
                <a:close/>
                <a:moveTo>
                  <a:pt x="9760" y="13787"/>
                </a:moveTo>
                <a:cubicBezTo>
                  <a:pt x="9282" y="13787"/>
                  <a:pt x="8896" y="14121"/>
                  <a:pt x="8702" y="14575"/>
                </a:cubicBezTo>
                <a:cubicBezTo>
                  <a:pt x="8119" y="15928"/>
                  <a:pt x="7513" y="17269"/>
                  <a:pt x="6885" y="18600"/>
                </a:cubicBezTo>
                <a:cubicBezTo>
                  <a:pt x="5305" y="17705"/>
                  <a:pt x="3740" y="16784"/>
                  <a:pt x="2194" y="15829"/>
                </a:cubicBezTo>
                <a:cubicBezTo>
                  <a:pt x="1998" y="15708"/>
                  <a:pt x="1803" y="15655"/>
                  <a:pt x="1619" y="15655"/>
                </a:cubicBezTo>
                <a:cubicBezTo>
                  <a:pt x="660" y="15655"/>
                  <a:pt x="1" y="17084"/>
                  <a:pt x="1021" y="17715"/>
                </a:cubicBezTo>
                <a:cubicBezTo>
                  <a:pt x="2636" y="18709"/>
                  <a:pt x="4270" y="19673"/>
                  <a:pt x="5922" y="20604"/>
                </a:cubicBezTo>
                <a:cubicBezTo>
                  <a:pt x="5261" y="21953"/>
                  <a:pt x="4576" y="23293"/>
                  <a:pt x="3870" y="24620"/>
                </a:cubicBezTo>
                <a:cubicBezTo>
                  <a:pt x="3589" y="25149"/>
                  <a:pt x="3695" y="25817"/>
                  <a:pt x="4228" y="26149"/>
                </a:cubicBezTo>
                <a:cubicBezTo>
                  <a:pt x="4399" y="26256"/>
                  <a:pt x="4606" y="26309"/>
                  <a:pt x="4815" y="26309"/>
                </a:cubicBezTo>
                <a:cubicBezTo>
                  <a:pt x="5192" y="26309"/>
                  <a:pt x="5573" y="26136"/>
                  <a:pt x="5755" y="25794"/>
                </a:cubicBezTo>
                <a:cubicBezTo>
                  <a:pt x="6480" y="24432"/>
                  <a:pt x="7179" y="23059"/>
                  <a:pt x="7858" y="21676"/>
                </a:cubicBezTo>
                <a:cubicBezTo>
                  <a:pt x="9092" y="22345"/>
                  <a:pt x="10335" y="23001"/>
                  <a:pt x="11589" y="23634"/>
                </a:cubicBezTo>
                <a:cubicBezTo>
                  <a:pt x="11782" y="23732"/>
                  <a:pt x="11992" y="23783"/>
                  <a:pt x="12197" y="23783"/>
                </a:cubicBezTo>
                <a:cubicBezTo>
                  <a:pt x="12558" y="23783"/>
                  <a:pt x="12904" y="23623"/>
                  <a:pt x="13119" y="23278"/>
                </a:cubicBezTo>
                <a:cubicBezTo>
                  <a:pt x="13415" y="22804"/>
                  <a:pt x="13300" y="22021"/>
                  <a:pt x="12763" y="21749"/>
                </a:cubicBezTo>
                <a:cubicBezTo>
                  <a:pt x="11436" y="21079"/>
                  <a:pt x="10122" y="20387"/>
                  <a:pt x="8818" y="19675"/>
                </a:cubicBezTo>
                <a:cubicBezTo>
                  <a:pt x="9512" y="18202"/>
                  <a:pt x="10182" y="16720"/>
                  <a:pt x="10824" y="15223"/>
                </a:cubicBezTo>
                <a:cubicBezTo>
                  <a:pt x="11062" y="14674"/>
                  <a:pt x="10616" y="13998"/>
                  <a:pt x="10087" y="13838"/>
                </a:cubicBezTo>
                <a:cubicBezTo>
                  <a:pt x="9974" y="13803"/>
                  <a:pt x="9865" y="13787"/>
                  <a:pt x="9760" y="13787"/>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67" name="Google Shape;367;p21"/>
          <p:cNvGrpSpPr/>
          <p:nvPr/>
        </p:nvGrpSpPr>
        <p:grpSpPr>
          <a:xfrm rot="10800000">
            <a:off x="2385430" y="-344999"/>
            <a:ext cx="881893" cy="818528"/>
            <a:chOff x="6314018" y="4324976"/>
            <a:chExt cx="881893" cy="818528"/>
          </a:xfrm>
        </p:grpSpPr>
        <p:sp>
          <p:nvSpPr>
            <p:cNvPr id="368" name="Google Shape;368;p21"/>
            <p:cNvSpPr/>
            <p:nvPr/>
          </p:nvSpPr>
          <p:spPr>
            <a:xfrm rot="-5400000">
              <a:off x="6693484" y="4641078"/>
              <a:ext cx="612044" cy="392810"/>
            </a:xfrm>
            <a:custGeom>
              <a:rect b="b" l="l" r="r" t="t"/>
              <a:pathLst>
                <a:path extrusionOk="0" h="11399" w="17761">
                  <a:moveTo>
                    <a:pt x="0" y="0"/>
                  </a:moveTo>
                  <a:lnTo>
                    <a:pt x="0" y="444"/>
                  </a:lnTo>
                  <a:cubicBezTo>
                    <a:pt x="1920" y="634"/>
                    <a:pt x="3382" y="2119"/>
                    <a:pt x="5021" y="2983"/>
                  </a:cubicBezTo>
                  <a:cubicBezTo>
                    <a:pt x="6637" y="3832"/>
                    <a:pt x="8460" y="4043"/>
                    <a:pt x="10244" y="4270"/>
                  </a:cubicBezTo>
                  <a:cubicBezTo>
                    <a:pt x="12043" y="4498"/>
                    <a:pt x="13955" y="4744"/>
                    <a:pt x="15468" y="5832"/>
                  </a:cubicBezTo>
                  <a:cubicBezTo>
                    <a:pt x="16269" y="6409"/>
                    <a:pt x="17010" y="7294"/>
                    <a:pt x="16853" y="8347"/>
                  </a:cubicBezTo>
                  <a:cubicBezTo>
                    <a:pt x="16720" y="9249"/>
                    <a:pt x="16026" y="10001"/>
                    <a:pt x="15247" y="10417"/>
                  </a:cubicBezTo>
                  <a:cubicBezTo>
                    <a:pt x="14515" y="10809"/>
                    <a:pt x="13673" y="10917"/>
                    <a:pt x="12843" y="10917"/>
                  </a:cubicBezTo>
                  <a:cubicBezTo>
                    <a:pt x="12551" y="10917"/>
                    <a:pt x="12261" y="10904"/>
                    <a:pt x="11978" y="10885"/>
                  </a:cubicBezTo>
                  <a:cubicBezTo>
                    <a:pt x="10846" y="10808"/>
                    <a:pt x="9716" y="10664"/>
                    <a:pt x="8588" y="10549"/>
                  </a:cubicBezTo>
                  <a:cubicBezTo>
                    <a:pt x="6199" y="10304"/>
                    <a:pt x="3811" y="10060"/>
                    <a:pt x="1424" y="9817"/>
                  </a:cubicBezTo>
                  <a:cubicBezTo>
                    <a:pt x="953" y="9768"/>
                    <a:pt x="478" y="9726"/>
                    <a:pt x="0" y="9680"/>
                  </a:cubicBezTo>
                  <a:lnTo>
                    <a:pt x="0" y="10169"/>
                  </a:lnTo>
                  <a:cubicBezTo>
                    <a:pt x="323" y="10202"/>
                    <a:pt x="646" y="10233"/>
                    <a:pt x="966" y="10266"/>
                  </a:cubicBezTo>
                  <a:cubicBezTo>
                    <a:pt x="3355" y="10509"/>
                    <a:pt x="5742" y="10751"/>
                    <a:pt x="8130" y="10994"/>
                  </a:cubicBezTo>
                  <a:cubicBezTo>
                    <a:pt x="9320" y="11115"/>
                    <a:pt x="10510" y="11255"/>
                    <a:pt x="11700" y="11348"/>
                  </a:cubicBezTo>
                  <a:cubicBezTo>
                    <a:pt x="12065" y="11378"/>
                    <a:pt x="12434" y="11398"/>
                    <a:pt x="12802" y="11398"/>
                  </a:cubicBezTo>
                  <a:cubicBezTo>
                    <a:pt x="13466" y="11398"/>
                    <a:pt x="14128" y="11332"/>
                    <a:pt x="14763" y="11131"/>
                  </a:cubicBezTo>
                  <a:cubicBezTo>
                    <a:pt x="16300" y="10646"/>
                    <a:pt x="17760" y="9065"/>
                    <a:pt x="17237" y="7351"/>
                  </a:cubicBezTo>
                  <a:cubicBezTo>
                    <a:pt x="16715" y="5648"/>
                    <a:pt x="14769" y="4730"/>
                    <a:pt x="13181" y="4317"/>
                  </a:cubicBezTo>
                  <a:cubicBezTo>
                    <a:pt x="11394" y="3852"/>
                    <a:pt x="9532" y="3817"/>
                    <a:pt x="7728" y="3441"/>
                  </a:cubicBezTo>
                  <a:cubicBezTo>
                    <a:pt x="6787" y="3246"/>
                    <a:pt x="5878" y="2952"/>
                    <a:pt x="5036" y="2481"/>
                  </a:cubicBezTo>
                  <a:cubicBezTo>
                    <a:pt x="4224" y="2028"/>
                    <a:pt x="3477" y="1468"/>
                    <a:pt x="2681" y="986"/>
                  </a:cubicBezTo>
                  <a:cubicBezTo>
                    <a:pt x="1906" y="517"/>
                    <a:pt x="1071" y="122"/>
                    <a:pt x="164" y="9"/>
                  </a:cubicBezTo>
                  <a:cubicBezTo>
                    <a:pt x="110" y="2"/>
                    <a:pt x="55" y="4"/>
                    <a:pt x="0"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9" name="Google Shape;369;p21"/>
            <p:cNvSpPr/>
            <p:nvPr/>
          </p:nvSpPr>
          <p:spPr>
            <a:xfrm rot="-5400000">
              <a:off x="6164944" y="4474050"/>
              <a:ext cx="818528" cy="520380"/>
            </a:xfrm>
            <a:custGeom>
              <a:rect b="b" l="l" r="r" t="t"/>
              <a:pathLst>
                <a:path extrusionOk="0" h="15101" w="23753">
                  <a:moveTo>
                    <a:pt x="6103" y="1"/>
                  </a:moveTo>
                  <a:cubicBezTo>
                    <a:pt x="5630" y="1"/>
                    <a:pt x="5158" y="51"/>
                    <a:pt x="4691" y="134"/>
                  </a:cubicBezTo>
                  <a:cubicBezTo>
                    <a:pt x="3088" y="419"/>
                    <a:pt x="1583" y="1073"/>
                    <a:pt x="0" y="1430"/>
                  </a:cubicBezTo>
                  <a:lnTo>
                    <a:pt x="0" y="1823"/>
                  </a:lnTo>
                  <a:cubicBezTo>
                    <a:pt x="663" y="1677"/>
                    <a:pt x="1316" y="1478"/>
                    <a:pt x="1949" y="1281"/>
                  </a:cubicBezTo>
                  <a:cubicBezTo>
                    <a:pt x="3276" y="867"/>
                    <a:pt x="4679" y="388"/>
                    <a:pt x="6083" y="388"/>
                  </a:cubicBezTo>
                  <a:cubicBezTo>
                    <a:pt x="6532" y="388"/>
                    <a:pt x="6981" y="437"/>
                    <a:pt x="7427" y="552"/>
                  </a:cubicBezTo>
                  <a:cubicBezTo>
                    <a:pt x="9366" y="1056"/>
                    <a:pt x="10873" y="2533"/>
                    <a:pt x="12781" y="3132"/>
                  </a:cubicBezTo>
                  <a:cubicBezTo>
                    <a:pt x="14794" y="3763"/>
                    <a:pt x="16970" y="3670"/>
                    <a:pt x="18952" y="4420"/>
                  </a:cubicBezTo>
                  <a:cubicBezTo>
                    <a:pt x="20694" y="5079"/>
                    <a:pt x="22070" y="6505"/>
                    <a:pt x="22738" y="8237"/>
                  </a:cubicBezTo>
                  <a:cubicBezTo>
                    <a:pt x="23379" y="9895"/>
                    <a:pt x="23395" y="11897"/>
                    <a:pt x="22344" y="13394"/>
                  </a:cubicBezTo>
                  <a:cubicBezTo>
                    <a:pt x="21804" y="14163"/>
                    <a:pt x="20986" y="14684"/>
                    <a:pt x="20028" y="14684"/>
                  </a:cubicBezTo>
                  <a:cubicBezTo>
                    <a:pt x="20025" y="14684"/>
                    <a:pt x="20022" y="14684"/>
                    <a:pt x="20018" y="14684"/>
                  </a:cubicBezTo>
                  <a:cubicBezTo>
                    <a:pt x="18909" y="14679"/>
                    <a:pt x="17894" y="14073"/>
                    <a:pt x="16966" y="13527"/>
                  </a:cubicBezTo>
                  <a:cubicBezTo>
                    <a:pt x="13268" y="11353"/>
                    <a:pt x="9295" y="9712"/>
                    <a:pt x="5113" y="8737"/>
                  </a:cubicBezTo>
                  <a:cubicBezTo>
                    <a:pt x="3459" y="8352"/>
                    <a:pt x="1719" y="7980"/>
                    <a:pt x="0" y="7905"/>
                  </a:cubicBezTo>
                  <a:lnTo>
                    <a:pt x="0" y="8341"/>
                  </a:lnTo>
                  <a:cubicBezTo>
                    <a:pt x="1727" y="8414"/>
                    <a:pt x="3475" y="8796"/>
                    <a:pt x="5133" y="9184"/>
                  </a:cubicBezTo>
                  <a:cubicBezTo>
                    <a:pt x="7254" y="9685"/>
                    <a:pt x="9335" y="10353"/>
                    <a:pt x="11348" y="11180"/>
                  </a:cubicBezTo>
                  <a:cubicBezTo>
                    <a:pt x="13396" y="12021"/>
                    <a:pt x="15302" y="13078"/>
                    <a:pt x="17227" y="14162"/>
                  </a:cubicBezTo>
                  <a:cubicBezTo>
                    <a:pt x="18080" y="14642"/>
                    <a:pt x="19024" y="15101"/>
                    <a:pt x="20026" y="15101"/>
                  </a:cubicBezTo>
                  <a:cubicBezTo>
                    <a:pt x="20045" y="15101"/>
                    <a:pt x="20065" y="15101"/>
                    <a:pt x="20084" y="15100"/>
                  </a:cubicBezTo>
                  <a:cubicBezTo>
                    <a:pt x="20880" y="15086"/>
                    <a:pt x="21621" y="14757"/>
                    <a:pt x="22192" y="14206"/>
                  </a:cubicBezTo>
                  <a:cubicBezTo>
                    <a:pt x="23392" y="13052"/>
                    <a:pt x="23753" y="11256"/>
                    <a:pt x="23530" y="9659"/>
                  </a:cubicBezTo>
                  <a:cubicBezTo>
                    <a:pt x="23289" y="7943"/>
                    <a:pt x="22393" y="6319"/>
                    <a:pt x="21068" y="5202"/>
                  </a:cubicBezTo>
                  <a:cubicBezTo>
                    <a:pt x="19527" y="3904"/>
                    <a:pt x="17591" y="3579"/>
                    <a:pt x="15656" y="3300"/>
                  </a:cubicBezTo>
                  <a:cubicBezTo>
                    <a:pt x="14593" y="3148"/>
                    <a:pt x="13518" y="2991"/>
                    <a:pt x="12507" y="2619"/>
                  </a:cubicBezTo>
                  <a:cubicBezTo>
                    <a:pt x="11565" y="2274"/>
                    <a:pt x="10718" y="1724"/>
                    <a:pt x="9855" y="1221"/>
                  </a:cubicBezTo>
                  <a:cubicBezTo>
                    <a:pt x="9017" y="733"/>
                    <a:pt x="8137" y="273"/>
                    <a:pt x="7175" y="96"/>
                  </a:cubicBezTo>
                  <a:cubicBezTo>
                    <a:pt x="6819" y="30"/>
                    <a:pt x="6461" y="1"/>
                    <a:pt x="6103"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70" name="Google Shape;370;p21"/>
          <p:cNvSpPr/>
          <p:nvPr/>
        </p:nvSpPr>
        <p:spPr>
          <a:xfrm>
            <a:off x="8918225" y="3683775"/>
            <a:ext cx="295225" cy="528925"/>
          </a:xfrm>
          <a:custGeom>
            <a:rect b="b" l="l" r="r" t="t"/>
            <a:pathLst>
              <a:path extrusionOk="0" h="21157" w="11809">
                <a:moveTo>
                  <a:pt x="8541" y="0"/>
                </a:moveTo>
                <a:cubicBezTo>
                  <a:pt x="6831" y="0"/>
                  <a:pt x="5138" y="316"/>
                  <a:pt x="3646" y="1038"/>
                </a:cubicBezTo>
                <a:cubicBezTo>
                  <a:pt x="2362" y="1656"/>
                  <a:pt x="1470" y="2463"/>
                  <a:pt x="992" y="3434"/>
                </a:cubicBezTo>
                <a:cubicBezTo>
                  <a:pt x="630" y="4166"/>
                  <a:pt x="519" y="4978"/>
                  <a:pt x="464" y="5605"/>
                </a:cubicBezTo>
                <a:cubicBezTo>
                  <a:pt x="0" y="10756"/>
                  <a:pt x="2395" y="16062"/>
                  <a:pt x="6566" y="19121"/>
                </a:cubicBezTo>
                <a:cubicBezTo>
                  <a:pt x="8050" y="20209"/>
                  <a:pt x="9939" y="21012"/>
                  <a:pt x="11809" y="21156"/>
                </a:cubicBezTo>
                <a:lnTo>
                  <a:pt x="11809" y="20543"/>
                </a:lnTo>
                <a:cubicBezTo>
                  <a:pt x="10080" y="20399"/>
                  <a:pt x="8322" y="19638"/>
                  <a:pt x="6935" y="18619"/>
                </a:cubicBezTo>
                <a:cubicBezTo>
                  <a:pt x="2936" y="15686"/>
                  <a:pt x="638" y="10600"/>
                  <a:pt x="1083" y="5659"/>
                </a:cubicBezTo>
                <a:cubicBezTo>
                  <a:pt x="1134" y="5088"/>
                  <a:pt x="1233" y="4349"/>
                  <a:pt x="1548" y="3710"/>
                </a:cubicBezTo>
                <a:cubicBezTo>
                  <a:pt x="1965" y="2865"/>
                  <a:pt x="2762" y="2155"/>
                  <a:pt x="3916" y="1596"/>
                </a:cubicBezTo>
                <a:cubicBezTo>
                  <a:pt x="5194" y="978"/>
                  <a:pt x="6832" y="677"/>
                  <a:pt x="8556" y="677"/>
                </a:cubicBezTo>
                <a:cubicBezTo>
                  <a:pt x="9628" y="677"/>
                  <a:pt x="10734" y="793"/>
                  <a:pt x="11809" y="1023"/>
                </a:cubicBezTo>
                <a:lnTo>
                  <a:pt x="11809" y="368"/>
                </a:lnTo>
                <a:cubicBezTo>
                  <a:pt x="10745" y="131"/>
                  <a:pt x="9640" y="0"/>
                  <a:pt x="8541"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71" name="Google Shape;371;p21"/>
          <p:cNvGrpSpPr/>
          <p:nvPr/>
        </p:nvGrpSpPr>
        <p:grpSpPr>
          <a:xfrm>
            <a:off x="7796809" y="4205176"/>
            <a:ext cx="957867" cy="870918"/>
            <a:chOff x="7748984" y="4130026"/>
            <a:chExt cx="957867" cy="870918"/>
          </a:xfrm>
        </p:grpSpPr>
        <p:sp>
          <p:nvSpPr>
            <p:cNvPr id="372" name="Google Shape;372;p21"/>
            <p:cNvSpPr/>
            <p:nvPr/>
          </p:nvSpPr>
          <p:spPr>
            <a:xfrm rot="1082015">
              <a:off x="7809074" y="4354551"/>
              <a:ext cx="473505" cy="463381"/>
            </a:xfrm>
            <a:custGeom>
              <a:rect b="b" l="l" r="r" t="t"/>
              <a:pathLst>
                <a:path extrusionOk="0" h="14822" w="15147">
                  <a:moveTo>
                    <a:pt x="4754" y="0"/>
                  </a:moveTo>
                  <a:cubicBezTo>
                    <a:pt x="4402" y="0"/>
                    <a:pt x="4093" y="292"/>
                    <a:pt x="3881" y="1058"/>
                  </a:cubicBezTo>
                  <a:lnTo>
                    <a:pt x="3881" y="1059"/>
                  </a:lnTo>
                  <a:cubicBezTo>
                    <a:pt x="3574" y="2164"/>
                    <a:pt x="3837" y="3332"/>
                    <a:pt x="3963" y="4471"/>
                  </a:cubicBezTo>
                  <a:cubicBezTo>
                    <a:pt x="4091" y="5610"/>
                    <a:pt x="4036" y="6886"/>
                    <a:pt x="3255" y="7726"/>
                  </a:cubicBezTo>
                  <a:cubicBezTo>
                    <a:pt x="2673" y="8352"/>
                    <a:pt x="1795" y="8609"/>
                    <a:pt x="1116" y="9131"/>
                  </a:cubicBezTo>
                  <a:cubicBezTo>
                    <a:pt x="437" y="9653"/>
                    <a:pt x="0" y="10739"/>
                    <a:pt x="616" y="11336"/>
                  </a:cubicBezTo>
                  <a:cubicBezTo>
                    <a:pt x="842" y="11556"/>
                    <a:pt x="1154" y="11644"/>
                    <a:pt x="1474" y="11644"/>
                  </a:cubicBezTo>
                  <a:cubicBezTo>
                    <a:pt x="1669" y="11644"/>
                    <a:pt x="1868" y="11611"/>
                    <a:pt x="2052" y="11555"/>
                  </a:cubicBezTo>
                  <a:cubicBezTo>
                    <a:pt x="2539" y="11405"/>
                    <a:pt x="2976" y="11126"/>
                    <a:pt x="3456" y="10956"/>
                  </a:cubicBezTo>
                  <a:cubicBezTo>
                    <a:pt x="3830" y="10824"/>
                    <a:pt x="4220" y="10763"/>
                    <a:pt x="4613" y="10763"/>
                  </a:cubicBezTo>
                  <a:cubicBezTo>
                    <a:pt x="5460" y="10763"/>
                    <a:pt x="6320" y="11044"/>
                    <a:pt x="7052" y="11488"/>
                  </a:cubicBezTo>
                  <a:cubicBezTo>
                    <a:pt x="8123" y="12136"/>
                    <a:pt x="8965" y="13099"/>
                    <a:pt x="9740" y="14083"/>
                  </a:cubicBezTo>
                  <a:cubicBezTo>
                    <a:pt x="10018" y="14434"/>
                    <a:pt x="10433" y="14821"/>
                    <a:pt x="10832" y="14821"/>
                  </a:cubicBezTo>
                  <a:cubicBezTo>
                    <a:pt x="10939" y="14821"/>
                    <a:pt x="11046" y="14793"/>
                    <a:pt x="11148" y="14729"/>
                  </a:cubicBezTo>
                  <a:cubicBezTo>
                    <a:pt x="11307" y="14631"/>
                    <a:pt x="11405" y="14461"/>
                    <a:pt x="11478" y="14289"/>
                  </a:cubicBezTo>
                  <a:cubicBezTo>
                    <a:pt x="12232" y="12513"/>
                    <a:pt x="10657" y="10312"/>
                    <a:pt x="11569" y="8613"/>
                  </a:cubicBezTo>
                  <a:cubicBezTo>
                    <a:pt x="12066" y="7685"/>
                    <a:pt x="13137" y="7253"/>
                    <a:pt x="13928" y="6561"/>
                  </a:cubicBezTo>
                  <a:cubicBezTo>
                    <a:pt x="14718" y="5867"/>
                    <a:pt x="15147" y="4440"/>
                    <a:pt x="14271" y="3861"/>
                  </a:cubicBezTo>
                  <a:cubicBezTo>
                    <a:pt x="14038" y="3708"/>
                    <a:pt x="13768" y="3655"/>
                    <a:pt x="13489" y="3655"/>
                  </a:cubicBezTo>
                  <a:cubicBezTo>
                    <a:pt x="13186" y="3655"/>
                    <a:pt x="12871" y="3717"/>
                    <a:pt x="12575" y="3777"/>
                  </a:cubicBezTo>
                  <a:cubicBezTo>
                    <a:pt x="11915" y="3914"/>
                    <a:pt x="11205" y="4014"/>
                    <a:pt x="10512" y="4014"/>
                  </a:cubicBezTo>
                  <a:cubicBezTo>
                    <a:pt x="9352" y="4014"/>
                    <a:pt x="8245" y="3733"/>
                    <a:pt x="7519" y="2868"/>
                  </a:cubicBezTo>
                  <a:cubicBezTo>
                    <a:pt x="7108" y="2379"/>
                    <a:pt x="5758" y="0"/>
                    <a:pt x="4754"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3" name="Google Shape;373;p21"/>
            <p:cNvSpPr/>
            <p:nvPr/>
          </p:nvSpPr>
          <p:spPr>
            <a:xfrm rot="1082015">
              <a:off x="8315817" y="4615964"/>
              <a:ext cx="346993" cy="339611"/>
            </a:xfrm>
            <a:custGeom>
              <a:rect b="b" l="l" r="r" t="t"/>
              <a:pathLst>
                <a:path extrusionOk="0" h="10863" w="11100">
                  <a:moveTo>
                    <a:pt x="3483" y="1"/>
                  </a:moveTo>
                  <a:cubicBezTo>
                    <a:pt x="3225" y="1"/>
                    <a:pt x="2998" y="214"/>
                    <a:pt x="2842" y="776"/>
                  </a:cubicBezTo>
                  <a:lnTo>
                    <a:pt x="2844" y="776"/>
                  </a:lnTo>
                  <a:cubicBezTo>
                    <a:pt x="2619" y="1586"/>
                    <a:pt x="2811" y="2442"/>
                    <a:pt x="2904" y="3278"/>
                  </a:cubicBezTo>
                  <a:cubicBezTo>
                    <a:pt x="2997" y="4112"/>
                    <a:pt x="2957" y="5047"/>
                    <a:pt x="2386" y="5662"/>
                  </a:cubicBezTo>
                  <a:cubicBezTo>
                    <a:pt x="1957" y="6122"/>
                    <a:pt x="1314" y="6310"/>
                    <a:pt x="816" y="6693"/>
                  </a:cubicBezTo>
                  <a:cubicBezTo>
                    <a:pt x="320" y="7075"/>
                    <a:pt x="0" y="7871"/>
                    <a:pt x="449" y="8309"/>
                  </a:cubicBezTo>
                  <a:cubicBezTo>
                    <a:pt x="615" y="8469"/>
                    <a:pt x="843" y="8534"/>
                    <a:pt x="1076" y="8534"/>
                  </a:cubicBezTo>
                  <a:cubicBezTo>
                    <a:pt x="1220" y="8534"/>
                    <a:pt x="1367" y="8509"/>
                    <a:pt x="1502" y="8468"/>
                  </a:cubicBezTo>
                  <a:cubicBezTo>
                    <a:pt x="1860" y="8360"/>
                    <a:pt x="2180" y="8154"/>
                    <a:pt x="2530" y="8029"/>
                  </a:cubicBezTo>
                  <a:cubicBezTo>
                    <a:pt x="2805" y="7932"/>
                    <a:pt x="3091" y="7888"/>
                    <a:pt x="3379" y="7888"/>
                  </a:cubicBezTo>
                  <a:cubicBezTo>
                    <a:pt x="4000" y="7888"/>
                    <a:pt x="4630" y="8094"/>
                    <a:pt x="5168" y="8418"/>
                  </a:cubicBezTo>
                  <a:cubicBezTo>
                    <a:pt x="5952" y="8895"/>
                    <a:pt x="6569" y="9601"/>
                    <a:pt x="7137" y="10320"/>
                  </a:cubicBezTo>
                  <a:cubicBezTo>
                    <a:pt x="7341" y="10579"/>
                    <a:pt x="7645" y="10863"/>
                    <a:pt x="7937" y="10863"/>
                  </a:cubicBezTo>
                  <a:cubicBezTo>
                    <a:pt x="8016" y="10863"/>
                    <a:pt x="8094" y="10842"/>
                    <a:pt x="8168" y="10795"/>
                  </a:cubicBezTo>
                  <a:cubicBezTo>
                    <a:pt x="8285" y="10724"/>
                    <a:pt x="8358" y="10598"/>
                    <a:pt x="8411" y="10472"/>
                  </a:cubicBezTo>
                  <a:cubicBezTo>
                    <a:pt x="8962" y="9170"/>
                    <a:pt x="7809" y="7557"/>
                    <a:pt x="8477" y="6312"/>
                  </a:cubicBezTo>
                  <a:cubicBezTo>
                    <a:pt x="8842" y="5633"/>
                    <a:pt x="9627" y="5317"/>
                    <a:pt x="10205" y="4808"/>
                  </a:cubicBezTo>
                  <a:cubicBezTo>
                    <a:pt x="10786" y="4300"/>
                    <a:pt x="11100" y="3254"/>
                    <a:pt x="10457" y="2831"/>
                  </a:cubicBezTo>
                  <a:cubicBezTo>
                    <a:pt x="10286" y="2718"/>
                    <a:pt x="10089" y="2679"/>
                    <a:pt x="9884" y="2679"/>
                  </a:cubicBezTo>
                  <a:cubicBezTo>
                    <a:pt x="9662" y="2679"/>
                    <a:pt x="9431" y="2724"/>
                    <a:pt x="9214" y="2769"/>
                  </a:cubicBezTo>
                  <a:cubicBezTo>
                    <a:pt x="8731" y="2869"/>
                    <a:pt x="8209" y="2943"/>
                    <a:pt x="7701" y="2943"/>
                  </a:cubicBezTo>
                  <a:cubicBezTo>
                    <a:pt x="6851" y="2943"/>
                    <a:pt x="6040" y="2737"/>
                    <a:pt x="5509" y="2103"/>
                  </a:cubicBezTo>
                  <a:cubicBezTo>
                    <a:pt x="5209" y="1744"/>
                    <a:pt x="4219" y="1"/>
                    <a:pt x="3483"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p21"/>
            <p:cNvSpPr/>
            <p:nvPr/>
          </p:nvSpPr>
          <p:spPr>
            <a:xfrm rot="1082015">
              <a:off x="8280692" y="4158037"/>
              <a:ext cx="214229" cy="209650"/>
            </a:xfrm>
            <a:custGeom>
              <a:rect b="b" l="l" r="r" t="t"/>
              <a:pathLst>
                <a:path extrusionOk="0" h="6706" w="6853">
                  <a:moveTo>
                    <a:pt x="2151" y="0"/>
                  </a:moveTo>
                  <a:cubicBezTo>
                    <a:pt x="1992" y="0"/>
                    <a:pt x="1852" y="132"/>
                    <a:pt x="1757" y="479"/>
                  </a:cubicBezTo>
                  <a:cubicBezTo>
                    <a:pt x="1618" y="979"/>
                    <a:pt x="1737" y="1508"/>
                    <a:pt x="1793" y="2023"/>
                  </a:cubicBezTo>
                  <a:cubicBezTo>
                    <a:pt x="1852" y="2538"/>
                    <a:pt x="1826" y="3115"/>
                    <a:pt x="1474" y="3494"/>
                  </a:cubicBezTo>
                  <a:cubicBezTo>
                    <a:pt x="1209" y="3779"/>
                    <a:pt x="813" y="3896"/>
                    <a:pt x="504" y="4131"/>
                  </a:cubicBezTo>
                  <a:cubicBezTo>
                    <a:pt x="198" y="4367"/>
                    <a:pt x="1" y="4860"/>
                    <a:pt x="280" y="5128"/>
                  </a:cubicBezTo>
                  <a:cubicBezTo>
                    <a:pt x="382" y="5227"/>
                    <a:pt x="522" y="5267"/>
                    <a:pt x="666" y="5267"/>
                  </a:cubicBezTo>
                  <a:cubicBezTo>
                    <a:pt x="755" y="5267"/>
                    <a:pt x="846" y="5252"/>
                    <a:pt x="930" y="5226"/>
                  </a:cubicBezTo>
                  <a:cubicBezTo>
                    <a:pt x="1149" y="5161"/>
                    <a:pt x="1348" y="5033"/>
                    <a:pt x="1563" y="4956"/>
                  </a:cubicBezTo>
                  <a:cubicBezTo>
                    <a:pt x="1732" y="4897"/>
                    <a:pt x="1909" y="4870"/>
                    <a:pt x="2087" y="4870"/>
                  </a:cubicBezTo>
                  <a:cubicBezTo>
                    <a:pt x="2470" y="4870"/>
                    <a:pt x="2859" y="4996"/>
                    <a:pt x="3191" y="5197"/>
                  </a:cubicBezTo>
                  <a:cubicBezTo>
                    <a:pt x="3675" y="5491"/>
                    <a:pt x="4057" y="5926"/>
                    <a:pt x="4407" y="6371"/>
                  </a:cubicBezTo>
                  <a:cubicBezTo>
                    <a:pt x="4532" y="6531"/>
                    <a:pt x="4720" y="6706"/>
                    <a:pt x="4902" y="6706"/>
                  </a:cubicBezTo>
                  <a:cubicBezTo>
                    <a:pt x="4950" y="6706"/>
                    <a:pt x="4998" y="6693"/>
                    <a:pt x="5044" y="6665"/>
                  </a:cubicBezTo>
                  <a:cubicBezTo>
                    <a:pt x="5115" y="6619"/>
                    <a:pt x="5161" y="6543"/>
                    <a:pt x="5194" y="6464"/>
                  </a:cubicBezTo>
                  <a:cubicBezTo>
                    <a:pt x="5533" y="5661"/>
                    <a:pt x="4821" y="4664"/>
                    <a:pt x="5234" y="3896"/>
                  </a:cubicBezTo>
                  <a:cubicBezTo>
                    <a:pt x="5458" y="3478"/>
                    <a:pt x="5944" y="3281"/>
                    <a:pt x="6302" y="2969"/>
                  </a:cubicBezTo>
                  <a:cubicBezTo>
                    <a:pt x="6659" y="2655"/>
                    <a:pt x="6853" y="2008"/>
                    <a:pt x="6457" y="1747"/>
                  </a:cubicBezTo>
                  <a:cubicBezTo>
                    <a:pt x="6351" y="1677"/>
                    <a:pt x="6229" y="1653"/>
                    <a:pt x="6103" y="1653"/>
                  </a:cubicBezTo>
                  <a:cubicBezTo>
                    <a:pt x="5966" y="1653"/>
                    <a:pt x="5824" y="1681"/>
                    <a:pt x="5690" y="1709"/>
                  </a:cubicBezTo>
                  <a:cubicBezTo>
                    <a:pt x="5391" y="1770"/>
                    <a:pt x="5069" y="1816"/>
                    <a:pt x="4756" y="1816"/>
                  </a:cubicBezTo>
                  <a:cubicBezTo>
                    <a:pt x="4231" y="1816"/>
                    <a:pt x="3729" y="1689"/>
                    <a:pt x="3401" y="1297"/>
                  </a:cubicBezTo>
                  <a:cubicBezTo>
                    <a:pt x="3216" y="1076"/>
                    <a:pt x="2605" y="0"/>
                    <a:pt x="2151"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BLANK_1_1_1_1_1_1_1_1">
    <p:spTree>
      <p:nvGrpSpPr>
        <p:cNvPr id="375" name="Shape 375"/>
        <p:cNvGrpSpPr/>
        <p:nvPr/>
      </p:nvGrpSpPr>
      <p:grpSpPr>
        <a:xfrm>
          <a:off x="0" y="0"/>
          <a:ext cx="0" cy="0"/>
          <a:chOff x="0" y="0"/>
          <a:chExt cx="0" cy="0"/>
        </a:xfrm>
      </p:grpSpPr>
      <p:grpSp>
        <p:nvGrpSpPr>
          <p:cNvPr id="376" name="Google Shape;376;p22"/>
          <p:cNvGrpSpPr/>
          <p:nvPr/>
        </p:nvGrpSpPr>
        <p:grpSpPr>
          <a:xfrm>
            <a:off x="7993814" y="113456"/>
            <a:ext cx="1023879" cy="1017550"/>
            <a:chOff x="7596114" y="4060594"/>
            <a:chExt cx="1023879" cy="1017550"/>
          </a:xfrm>
        </p:grpSpPr>
        <p:sp>
          <p:nvSpPr>
            <p:cNvPr id="377" name="Google Shape;377;p22"/>
            <p:cNvSpPr/>
            <p:nvPr/>
          </p:nvSpPr>
          <p:spPr>
            <a:xfrm rot="1082015">
              <a:off x="8086399" y="4552851"/>
              <a:ext cx="473505" cy="463381"/>
            </a:xfrm>
            <a:custGeom>
              <a:rect b="b" l="l" r="r" t="t"/>
              <a:pathLst>
                <a:path extrusionOk="0" h="14822" w="15147">
                  <a:moveTo>
                    <a:pt x="4754" y="0"/>
                  </a:moveTo>
                  <a:cubicBezTo>
                    <a:pt x="4402" y="0"/>
                    <a:pt x="4093" y="292"/>
                    <a:pt x="3881" y="1058"/>
                  </a:cubicBezTo>
                  <a:lnTo>
                    <a:pt x="3881" y="1059"/>
                  </a:lnTo>
                  <a:cubicBezTo>
                    <a:pt x="3574" y="2164"/>
                    <a:pt x="3837" y="3332"/>
                    <a:pt x="3963" y="4471"/>
                  </a:cubicBezTo>
                  <a:cubicBezTo>
                    <a:pt x="4091" y="5610"/>
                    <a:pt x="4036" y="6886"/>
                    <a:pt x="3255" y="7726"/>
                  </a:cubicBezTo>
                  <a:cubicBezTo>
                    <a:pt x="2673" y="8352"/>
                    <a:pt x="1795" y="8609"/>
                    <a:pt x="1116" y="9131"/>
                  </a:cubicBezTo>
                  <a:cubicBezTo>
                    <a:pt x="437" y="9653"/>
                    <a:pt x="0" y="10739"/>
                    <a:pt x="616" y="11336"/>
                  </a:cubicBezTo>
                  <a:cubicBezTo>
                    <a:pt x="842" y="11556"/>
                    <a:pt x="1154" y="11644"/>
                    <a:pt x="1474" y="11644"/>
                  </a:cubicBezTo>
                  <a:cubicBezTo>
                    <a:pt x="1669" y="11644"/>
                    <a:pt x="1868" y="11611"/>
                    <a:pt x="2052" y="11555"/>
                  </a:cubicBezTo>
                  <a:cubicBezTo>
                    <a:pt x="2539" y="11405"/>
                    <a:pt x="2976" y="11126"/>
                    <a:pt x="3456" y="10956"/>
                  </a:cubicBezTo>
                  <a:cubicBezTo>
                    <a:pt x="3830" y="10824"/>
                    <a:pt x="4220" y="10763"/>
                    <a:pt x="4613" y="10763"/>
                  </a:cubicBezTo>
                  <a:cubicBezTo>
                    <a:pt x="5460" y="10763"/>
                    <a:pt x="6320" y="11044"/>
                    <a:pt x="7052" y="11488"/>
                  </a:cubicBezTo>
                  <a:cubicBezTo>
                    <a:pt x="8123" y="12136"/>
                    <a:pt x="8965" y="13099"/>
                    <a:pt x="9740" y="14083"/>
                  </a:cubicBezTo>
                  <a:cubicBezTo>
                    <a:pt x="10018" y="14434"/>
                    <a:pt x="10433" y="14821"/>
                    <a:pt x="10832" y="14821"/>
                  </a:cubicBezTo>
                  <a:cubicBezTo>
                    <a:pt x="10939" y="14821"/>
                    <a:pt x="11046" y="14793"/>
                    <a:pt x="11148" y="14729"/>
                  </a:cubicBezTo>
                  <a:cubicBezTo>
                    <a:pt x="11307" y="14631"/>
                    <a:pt x="11405" y="14461"/>
                    <a:pt x="11478" y="14289"/>
                  </a:cubicBezTo>
                  <a:cubicBezTo>
                    <a:pt x="12232" y="12513"/>
                    <a:pt x="10657" y="10312"/>
                    <a:pt x="11569" y="8613"/>
                  </a:cubicBezTo>
                  <a:cubicBezTo>
                    <a:pt x="12066" y="7685"/>
                    <a:pt x="13137" y="7253"/>
                    <a:pt x="13928" y="6561"/>
                  </a:cubicBezTo>
                  <a:cubicBezTo>
                    <a:pt x="14718" y="5867"/>
                    <a:pt x="15147" y="4440"/>
                    <a:pt x="14271" y="3861"/>
                  </a:cubicBezTo>
                  <a:cubicBezTo>
                    <a:pt x="14038" y="3708"/>
                    <a:pt x="13768" y="3655"/>
                    <a:pt x="13489" y="3655"/>
                  </a:cubicBezTo>
                  <a:cubicBezTo>
                    <a:pt x="13186" y="3655"/>
                    <a:pt x="12871" y="3717"/>
                    <a:pt x="12575" y="3777"/>
                  </a:cubicBezTo>
                  <a:cubicBezTo>
                    <a:pt x="11915" y="3914"/>
                    <a:pt x="11205" y="4014"/>
                    <a:pt x="10512" y="4014"/>
                  </a:cubicBezTo>
                  <a:cubicBezTo>
                    <a:pt x="9352" y="4014"/>
                    <a:pt x="8245" y="3733"/>
                    <a:pt x="7519" y="2868"/>
                  </a:cubicBezTo>
                  <a:cubicBezTo>
                    <a:pt x="7108" y="2379"/>
                    <a:pt x="5758" y="0"/>
                    <a:pt x="4754"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8" name="Google Shape;378;p22"/>
            <p:cNvSpPr/>
            <p:nvPr/>
          </p:nvSpPr>
          <p:spPr>
            <a:xfrm rot="1082015">
              <a:off x="7640155" y="4105964"/>
              <a:ext cx="346993" cy="339611"/>
            </a:xfrm>
            <a:custGeom>
              <a:rect b="b" l="l" r="r" t="t"/>
              <a:pathLst>
                <a:path extrusionOk="0" h="10863" w="11100">
                  <a:moveTo>
                    <a:pt x="3483" y="1"/>
                  </a:moveTo>
                  <a:cubicBezTo>
                    <a:pt x="3225" y="1"/>
                    <a:pt x="2998" y="214"/>
                    <a:pt x="2842" y="776"/>
                  </a:cubicBezTo>
                  <a:lnTo>
                    <a:pt x="2844" y="776"/>
                  </a:lnTo>
                  <a:cubicBezTo>
                    <a:pt x="2619" y="1586"/>
                    <a:pt x="2811" y="2442"/>
                    <a:pt x="2904" y="3278"/>
                  </a:cubicBezTo>
                  <a:cubicBezTo>
                    <a:pt x="2997" y="4112"/>
                    <a:pt x="2957" y="5047"/>
                    <a:pt x="2386" y="5662"/>
                  </a:cubicBezTo>
                  <a:cubicBezTo>
                    <a:pt x="1957" y="6122"/>
                    <a:pt x="1314" y="6310"/>
                    <a:pt x="816" y="6693"/>
                  </a:cubicBezTo>
                  <a:cubicBezTo>
                    <a:pt x="320" y="7075"/>
                    <a:pt x="0" y="7871"/>
                    <a:pt x="449" y="8309"/>
                  </a:cubicBezTo>
                  <a:cubicBezTo>
                    <a:pt x="615" y="8469"/>
                    <a:pt x="843" y="8534"/>
                    <a:pt x="1076" y="8534"/>
                  </a:cubicBezTo>
                  <a:cubicBezTo>
                    <a:pt x="1220" y="8534"/>
                    <a:pt x="1367" y="8509"/>
                    <a:pt x="1502" y="8468"/>
                  </a:cubicBezTo>
                  <a:cubicBezTo>
                    <a:pt x="1860" y="8360"/>
                    <a:pt x="2180" y="8154"/>
                    <a:pt x="2530" y="8029"/>
                  </a:cubicBezTo>
                  <a:cubicBezTo>
                    <a:pt x="2805" y="7932"/>
                    <a:pt x="3091" y="7888"/>
                    <a:pt x="3379" y="7888"/>
                  </a:cubicBezTo>
                  <a:cubicBezTo>
                    <a:pt x="4000" y="7888"/>
                    <a:pt x="4630" y="8094"/>
                    <a:pt x="5168" y="8418"/>
                  </a:cubicBezTo>
                  <a:cubicBezTo>
                    <a:pt x="5952" y="8895"/>
                    <a:pt x="6569" y="9601"/>
                    <a:pt x="7137" y="10320"/>
                  </a:cubicBezTo>
                  <a:cubicBezTo>
                    <a:pt x="7341" y="10579"/>
                    <a:pt x="7645" y="10863"/>
                    <a:pt x="7937" y="10863"/>
                  </a:cubicBezTo>
                  <a:cubicBezTo>
                    <a:pt x="8016" y="10863"/>
                    <a:pt x="8094" y="10842"/>
                    <a:pt x="8168" y="10795"/>
                  </a:cubicBezTo>
                  <a:cubicBezTo>
                    <a:pt x="8285" y="10724"/>
                    <a:pt x="8358" y="10598"/>
                    <a:pt x="8411" y="10472"/>
                  </a:cubicBezTo>
                  <a:cubicBezTo>
                    <a:pt x="8962" y="9170"/>
                    <a:pt x="7809" y="7557"/>
                    <a:pt x="8477" y="6312"/>
                  </a:cubicBezTo>
                  <a:cubicBezTo>
                    <a:pt x="8842" y="5633"/>
                    <a:pt x="9627" y="5317"/>
                    <a:pt x="10205" y="4808"/>
                  </a:cubicBezTo>
                  <a:cubicBezTo>
                    <a:pt x="10786" y="4300"/>
                    <a:pt x="11100" y="3254"/>
                    <a:pt x="10457" y="2831"/>
                  </a:cubicBezTo>
                  <a:cubicBezTo>
                    <a:pt x="10286" y="2718"/>
                    <a:pt x="10089" y="2679"/>
                    <a:pt x="9884" y="2679"/>
                  </a:cubicBezTo>
                  <a:cubicBezTo>
                    <a:pt x="9662" y="2679"/>
                    <a:pt x="9431" y="2724"/>
                    <a:pt x="9214" y="2769"/>
                  </a:cubicBezTo>
                  <a:cubicBezTo>
                    <a:pt x="8731" y="2869"/>
                    <a:pt x="8209" y="2943"/>
                    <a:pt x="7701" y="2943"/>
                  </a:cubicBezTo>
                  <a:cubicBezTo>
                    <a:pt x="6851" y="2943"/>
                    <a:pt x="6040" y="2737"/>
                    <a:pt x="5509" y="2103"/>
                  </a:cubicBezTo>
                  <a:cubicBezTo>
                    <a:pt x="5209" y="1744"/>
                    <a:pt x="4219" y="1"/>
                    <a:pt x="3483"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9" name="Google Shape;379;p22"/>
            <p:cNvSpPr/>
            <p:nvPr/>
          </p:nvSpPr>
          <p:spPr>
            <a:xfrm rot="1082015">
              <a:off x="8216042" y="4170937"/>
              <a:ext cx="214229" cy="209650"/>
            </a:xfrm>
            <a:custGeom>
              <a:rect b="b" l="l" r="r" t="t"/>
              <a:pathLst>
                <a:path extrusionOk="0" h="6706" w="6853">
                  <a:moveTo>
                    <a:pt x="2151" y="0"/>
                  </a:moveTo>
                  <a:cubicBezTo>
                    <a:pt x="1992" y="0"/>
                    <a:pt x="1852" y="132"/>
                    <a:pt x="1757" y="479"/>
                  </a:cubicBezTo>
                  <a:cubicBezTo>
                    <a:pt x="1618" y="979"/>
                    <a:pt x="1737" y="1508"/>
                    <a:pt x="1793" y="2023"/>
                  </a:cubicBezTo>
                  <a:cubicBezTo>
                    <a:pt x="1852" y="2538"/>
                    <a:pt x="1826" y="3115"/>
                    <a:pt x="1474" y="3494"/>
                  </a:cubicBezTo>
                  <a:cubicBezTo>
                    <a:pt x="1209" y="3779"/>
                    <a:pt x="813" y="3896"/>
                    <a:pt x="504" y="4131"/>
                  </a:cubicBezTo>
                  <a:cubicBezTo>
                    <a:pt x="198" y="4367"/>
                    <a:pt x="1" y="4860"/>
                    <a:pt x="280" y="5128"/>
                  </a:cubicBezTo>
                  <a:cubicBezTo>
                    <a:pt x="382" y="5227"/>
                    <a:pt x="522" y="5267"/>
                    <a:pt x="666" y="5267"/>
                  </a:cubicBezTo>
                  <a:cubicBezTo>
                    <a:pt x="755" y="5267"/>
                    <a:pt x="846" y="5252"/>
                    <a:pt x="930" y="5226"/>
                  </a:cubicBezTo>
                  <a:cubicBezTo>
                    <a:pt x="1149" y="5161"/>
                    <a:pt x="1348" y="5033"/>
                    <a:pt x="1563" y="4956"/>
                  </a:cubicBezTo>
                  <a:cubicBezTo>
                    <a:pt x="1732" y="4897"/>
                    <a:pt x="1909" y="4870"/>
                    <a:pt x="2087" y="4870"/>
                  </a:cubicBezTo>
                  <a:cubicBezTo>
                    <a:pt x="2470" y="4870"/>
                    <a:pt x="2859" y="4996"/>
                    <a:pt x="3191" y="5197"/>
                  </a:cubicBezTo>
                  <a:cubicBezTo>
                    <a:pt x="3675" y="5491"/>
                    <a:pt x="4057" y="5926"/>
                    <a:pt x="4407" y="6371"/>
                  </a:cubicBezTo>
                  <a:cubicBezTo>
                    <a:pt x="4532" y="6531"/>
                    <a:pt x="4720" y="6706"/>
                    <a:pt x="4902" y="6706"/>
                  </a:cubicBezTo>
                  <a:cubicBezTo>
                    <a:pt x="4950" y="6706"/>
                    <a:pt x="4998" y="6693"/>
                    <a:pt x="5044" y="6665"/>
                  </a:cubicBezTo>
                  <a:cubicBezTo>
                    <a:pt x="5115" y="6619"/>
                    <a:pt x="5161" y="6543"/>
                    <a:pt x="5194" y="6464"/>
                  </a:cubicBezTo>
                  <a:cubicBezTo>
                    <a:pt x="5533" y="5661"/>
                    <a:pt x="4821" y="4664"/>
                    <a:pt x="5234" y="3896"/>
                  </a:cubicBezTo>
                  <a:cubicBezTo>
                    <a:pt x="5458" y="3478"/>
                    <a:pt x="5944" y="3281"/>
                    <a:pt x="6302" y="2969"/>
                  </a:cubicBezTo>
                  <a:cubicBezTo>
                    <a:pt x="6659" y="2655"/>
                    <a:pt x="6853" y="2008"/>
                    <a:pt x="6457" y="1747"/>
                  </a:cubicBezTo>
                  <a:cubicBezTo>
                    <a:pt x="6351" y="1677"/>
                    <a:pt x="6229" y="1653"/>
                    <a:pt x="6103" y="1653"/>
                  </a:cubicBezTo>
                  <a:cubicBezTo>
                    <a:pt x="5966" y="1653"/>
                    <a:pt x="5824" y="1681"/>
                    <a:pt x="5690" y="1709"/>
                  </a:cubicBezTo>
                  <a:cubicBezTo>
                    <a:pt x="5391" y="1770"/>
                    <a:pt x="5069" y="1816"/>
                    <a:pt x="4756" y="1816"/>
                  </a:cubicBezTo>
                  <a:cubicBezTo>
                    <a:pt x="4231" y="1816"/>
                    <a:pt x="3729" y="1689"/>
                    <a:pt x="3401" y="1297"/>
                  </a:cubicBezTo>
                  <a:cubicBezTo>
                    <a:pt x="3216" y="1076"/>
                    <a:pt x="2605" y="0"/>
                    <a:pt x="2151"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80" name="Google Shape;380;p22"/>
          <p:cNvSpPr/>
          <p:nvPr/>
        </p:nvSpPr>
        <p:spPr>
          <a:xfrm flipH="1">
            <a:off x="9" y="4700499"/>
            <a:ext cx="995818" cy="350406"/>
          </a:xfrm>
          <a:custGeom>
            <a:rect b="b" l="l" r="r" t="t"/>
            <a:pathLst>
              <a:path extrusionOk="0" h="8722" w="24787">
                <a:moveTo>
                  <a:pt x="1092" y="0"/>
                </a:moveTo>
                <a:cubicBezTo>
                  <a:pt x="379" y="0"/>
                  <a:pt x="0" y="940"/>
                  <a:pt x="689" y="1468"/>
                </a:cubicBezTo>
                <a:cubicBezTo>
                  <a:pt x="3275" y="3454"/>
                  <a:pt x="6391" y="4856"/>
                  <a:pt x="9436" y="5986"/>
                </a:cubicBezTo>
                <a:cubicBezTo>
                  <a:pt x="12568" y="7148"/>
                  <a:pt x="15800" y="7917"/>
                  <a:pt x="19113" y="8342"/>
                </a:cubicBezTo>
                <a:cubicBezTo>
                  <a:pt x="20993" y="8585"/>
                  <a:pt x="22890" y="8700"/>
                  <a:pt x="24787" y="8722"/>
                </a:cubicBezTo>
                <a:lnTo>
                  <a:pt x="24787" y="4998"/>
                </a:lnTo>
                <a:cubicBezTo>
                  <a:pt x="24087" y="5020"/>
                  <a:pt x="23386" y="5034"/>
                  <a:pt x="22684" y="5034"/>
                </a:cubicBezTo>
                <a:cubicBezTo>
                  <a:pt x="22406" y="5034"/>
                  <a:pt x="22128" y="5032"/>
                  <a:pt x="21850" y="5027"/>
                </a:cubicBezTo>
                <a:cubicBezTo>
                  <a:pt x="18402" y="4973"/>
                  <a:pt x="14933" y="4589"/>
                  <a:pt x="11573" y="3812"/>
                </a:cubicBezTo>
                <a:cubicBezTo>
                  <a:pt x="8023" y="2990"/>
                  <a:pt x="4788" y="1605"/>
                  <a:pt x="1492" y="93"/>
                </a:cubicBezTo>
                <a:cubicBezTo>
                  <a:pt x="1351" y="29"/>
                  <a:pt x="1216" y="0"/>
                  <a:pt x="1092"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22"/>
          <p:cNvSpPr/>
          <p:nvPr/>
        </p:nvSpPr>
        <p:spPr>
          <a:xfrm>
            <a:off x="4" y="3806636"/>
            <a:ext cx="328428" cy="719886"/>
          </a:xfrm>
          <a:custGeom>
            <a:rect b="b" l="l" r="r" t="t"/>
            <a:pathLst>
              <a:path extrusionOk="0" h="20821" w="9499">
                <a:moveTo>
                  <a:pt x="0" y="1"/>
                </a:moveTo>
                <a:lnTo>
                  <a:pt x="0" y="654"/>
                </a:lnTo>
                <a:cubicBezTo>
                  <a:pt x="2676" y="1225"/>
                  <a:pt x="5155" y="2496"/>
                  <a:pt x="6420" y="4431"/>
                </a:cubicBezTo>
                <a:cubicBezTo>
                  <a:pt x="8840" y="8131"/>
                  <a:pt x="7307" y="16708"/>
                  <a:pt x="3773" y="19232"/>
                </a:cubicBezTo>
                <a:cubicBezTo>
                  <a:pt x="2818" y="19912"/>
                  <a:pt x="1716" y="20201"/>
                  <a:pt x="582" y="20201"/>
                </a:cubicBezTo>
                <a:cubicBezTo>
                  <a:pt x="388" y="20201"/>
                  <a:pt x="194" y="20192"/>
                  <a:pt x="0" y="20176"/>
                </a:cubicBezTo>
                <a:lnTo>
                  <a:pt x="0" y="20789"/>
                </a:lnTo>
                <a:cubicBezTo>
                  <a:pt x="197" y="20804"/>
                  <a:pt x="392" y="20820"/>
                  <a:pt x="590" y="20820"/>
                </a:cubicBezTo>
                <a:cubicBezTo>
                  <a:pt x="1844" y="20820"/>
                  <a:pt x="3068" y="20499"/>
                  <a:pt x="4133" y="19738"/>
                </a:cubicBezTo>
                <a:cubicBezTo>
                  <a:pt x="7873" y="17068"/>
                  <a:pt x="9499" y="8001"/>
                  <a:pt x="6940" y="4089"/>
                </a:cubicBezTo>
                <a:cubicBezTo>
                  <a:pt x="5704" y="2202"/>
                  <a:pt x="3017" y="672"/>
                  <a:pt x="0"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22"/>
          <p:cNvSpPr/>
          <p:nvPr/>
        </p:nvSpPr>
        <p:spPr>
          <a:xfrm>
            <a:off x="7823125" y="4245836"/>
            <a:ext cx="1211534" cy="1371418"/>
          </a:xfrm>
          <a:custGeom>
            <a:rect b="b" l="l" r="r" t="t"/>
            <a:pathLst>
              <a:path extrusionOk="0" h="47743" w="42177">
                <a:moveTo>
                  <a:pt x="37734" y="1"/>
                </a:moveTo>
                <a:cubicBezTo>
                  <a:pt x="36327" y="1"/>
                  <a:pt x="34733" y="605"/>
                  <a:pt x="33443" y="1266"/>
                </a:cubicBezTo>
                <a:lnTo>
                  <a:pt x="33441" y="1268"/>
                </a:lnTo>
                <a:cubicBezTo>
                  <a:pt x="24966" y="5606"/>
                  <a:pt x="17639" y="9622"/>
                  <a:pt x="10788" y="16385"/>
                </a:cubicBezTo>
                <a:cubicBezTo>
                  <a:pt x="10763" y="19806"/>
                  <a:pt x="16940" y="21076"/>
                  <a:pt x="16312" y="24438"/>
                </a:cubicBezTo>
                <a:cubicBezTo>
                  <a:pt x="16089" y="25632"/>
                  <a:pt x="15020" y="26452"/>
                  <a:pt x="14030" y="27153"/>
                </a:cubicBezTo>
                <a:lnTo>
                  <a:pt x="5637" y="33101"/>
                </a:lnTo>
                <a:cubicBezTo>
                  <a:pt x="3856" y="34365"/>
                  <a:pt x="2007" y="35701"/>
                  <a:pt x="1005" y="37643"/>
                </a:cubicBezTo>
                <a:cubicBezTo>
                  <a:pt x="1" y="39583"/>
                  <a:pt x="154" y="42310"/>
                  <a:pt x="1936" y="43573"/>
                </a:cubicBezTo>
                <a:cubicBezTo>
                  <a:pt x="3588" y="44745"/>
                  <a:pt x="6139" y="44397"/>
                  <a:pt x="7428" y="45959"/>
                </a:cubicBezTo>
                <a:cubicBezTo>
                  <a:pt x="7883" y="46510"/>
                  <a:pt x="8067" y="47116"/>
                  <a:pt x="8052" y="47742"/>
                </a:cubicBezTo>
                <a:lnTo>
                  <a:pt x="24741" y="47742"/>
                </a:lnTo>
                <a:cubicBezTo>
                  <a:pt x="24099" y="46623"/>
                  <a:pt x="23044" y="45769"/>
                  <a:pt x="22036" y="44941"/>
                </a:cubicBezTo>
                <a:cubicBezTo>
                  <a:pt x="21406" y="44422"/>
                  <a:pt x="20757" y="43860"/>
                  <a:pt x="20485" y="43093"/>
                </a:cubicBezTo>
                <a:cubicBezTo>
                  <a:pt x="19979" y="41671"/>
                  <a:pt x="20934" y="40171"/>
                  <a:pt x="21917" y="39028"/>
                </a:cubicBezTo>
                <a:cubicBezTo>
                  <a:pt x="24026" y="36575"/>
                  <a:pt x="26506" y="34441"/>
                  <a:pt x="29248" y="32725"/>
                </a:cubicBezTo>
                <a:cubicBezTo>
                  <a:pt x="30425" y="31988"/>
                  <a:pt x="31672" y="31309"/>
                  <a:pt x="32605" y="30279"/>
                </a:cubicBezTo>
                <a:cubicBezTo>
                  <a:pt x="33536" y="29250"/>
                  <a:pt x="34107" y="27757"/>
                  <a:pt x="33632" y="26452"/>
                </a:cubicBezTo>
                <a:cubicBezTo>
                  <a:pt x="33229" y="25344"/>
                  <a:pt x="32192" y="24617"/>
                  <a:pt x="31214" y="23962"/>
                </a:cubicBezTo>
                <a:cubicBezTo>
                  <a:pt x="29474" y="22797"/>
                  <a:pt x="27737" y="21633"/>
                  <a:pt x="25997" y="20466"/>
                </a:cubicBezTo>
                <a:cubicBezTo>
                  <a:pt x="25586" y="20193"/>
                  <a:pt x="25165" y="19906"/>
                  <a:pt x="24895" y="19490"/>
                </a:cubicBezTo>
                <a:cubicBezTo>
                  <a:pt x="23918" y="17990"/>
                  <a:pt x="25444" y="16146"/>
                  <a:pt x="26831" y="15014"/>
                </a:cubicBezTo>
                <a:cubicBezTo>
                  <a:pt x="28051" y="14019"/>
                  <a:pt x="42177" y="3560"/>
                  <a:pt x="40289" y="1129"/>
                </a:cubicBezTo>
                <a:cubicBezTo>
                  <a:pt x="39652" y="310"/>
                  <a:pt x="38741" y="1"/>
                  <a:pt x="37734"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22"/>
          <p:cNvSpPr/>
          <p:nvPr/>
        </p:nvSpPr>
        <p:spPr>
          <a:xfrm>
            <a:off x="428899" y="-236125"/>
            <a:ext cx="1884399" cy="771117"/>
          </a:xfrm>
          <a:custGeom>
            <a:rect b="b" l="l" r="r" t="t"/>
            <a:pathLst>
              <a:path extrusionOk="0" h="26309" w="64292">
                <a:moveTo>
                  <a:pt x="60222" y="1"/>
                </a:moveTo>
                <a:cubicBezTo>
                  <a:pt x="59897" y="1"/>
                  <a:pt x="59572" y="151"/>
                  <a:pt x="59349" y="514"/>
                </a:cubicBezTo>
                <a:cubicBezTo>
                  <a:pt x="58597" y="1741"/>
                  <a:pt x="57883" y="2990"/>
                  <a:pt x="57208" y="4260"/>
                </a:cubicBezTo>
                <a:cubicBezTo>
                  <a:pt x="55718" y="3406"/>
                  <a:pt x="54240" y="2531"/>
                  <a:pt x="52776" y="1633"/>
                </a:cubicBezTo>
                <a:cubicBezTo>
                  <a:pt x="52580" y="1513"/>
                  <a:pt x="52386" y="1461"/>
                  <a:pt x="52202" y="1461"/>
                </a:cubicBezTo>
                <a:cubicBezTo>
                  <a:pt x="51242" y="1461"/>
                  <a:pt x="50580" y="2891"/>
                  <a:pt x="51604" y="3519"/>
                </a:cubicBezTo>
                <a:cubicBezTo>
                  <a:pt x="53121" y="4450"/>
                  <a:pt x="54652" y="5353"/>
                  <a:pt x="56196" y="6237"/>
                </a:cubicBezTo>
                <a:cubicBezTo>
                  <a:pt x="55412" y="7832"/>
                  <a:pt x="54685" y="9457"/>
                  <a:pt x="54019" y="11107"/>
                </a:cubicBezTo>
                <a:cubicBezTo>
                  <a:pt x="53794" y="11662"/>
                  <a:pt x="54220" y="12328"/>
                  <a:pt x="54756" y="12492"/>
                </a:cubicBezTo>
                <a:cubicBezTo>
                  <a:pt x="54867" y="12526"/>
                  <a:pt x="54976" y="12542"/>
                  <a:pt x="55081" y="12542"/>
                </a:cubicBezTo>
                <a:cubicBezTo>
                  <a:pt x="55559" y="12542"/>
                  <a:pt x="55958" y="12213"/>
                  <a:pt x="56144" y="11755"/>
                </a:cubicBezTo>
                <a:cubicBezTo>
                  <a:pt x="56750" y="10253"/>
                  <a:pt x="57410" y="8776"/>
                  <a:pt x="58124" y="7323"/>
                </a:cubicBezTo>
                <a:cubicBezTo>
                  <a:pt x="59561" y="8119"/>
                  <a:pt x="61008" y="8896"/>
                  <a:pt x="62465" y="9650"/>
                </a:cubicBezTo>
                <a:cubicBezTo>
                  <a:pt x="62656" y="9749"/>
                  <a:pt x="62865" y="9801"/>
                  <a:pt x="63068" y="9801"/>
                </a:cubicBezTo>
                <a:cubicBezTo>
                  <a:pt x="63432" y="9801"/>
                  <a:pt x="63780" y="9638"/>
                  <a:pt x="63994" y="9294"/>
                </a:cubicBezTo>
                <a:cubicBezTo>
                  <a:pt x="64292" y="8816"/>
                  <a:pt x="64173" y="8042"/>
                  <a:pt x="63638" y="7765"/>
                </a:cubicBezTo>
                <a:cubicBezTo>
                  <a:pt x="62125" y="6982"/>
                  <a:pt x="60625" y="6177"/>
                  <a:pt x="59137" y="5348"/>
                </a:cubicBezTo>
                <a:cubicBezTo>
                  <a:pt x="59798" y="4107"/>
                  <a:pt x="60497" y="2887"/>
                  <a:pt x="61234" y="1688"/>
                </a:cubicBezTo>
                <a:cubicBezTo>
                  <a:pt x="61759" y="833"/>
                  <a:pt x="60988" y="1"/>
                  <a:pt x="60222" y="1"/>
                </a:cubicBezTo>
                <a:close/>
                <a:moveTo>
                  <a:pt x="48070" y="3484"/>
                </a:moveTo>
                <a:cubicBezTo>
                  <a:pt x="47591" y="3484"/>
                  <a:pt x="47210" y="3821"/>
                  <a:pt x="47011" y="4273"/>
                </a:cubicBezTo>
                <a:cubicBezTo>
                  <a:pt x="46398" y="5667"/>
                  <a:pt x="45796" y="7067"/>
                  <a:pt x="45204" y="8473"/>
                </a:cubicBezTo>
                <a:cubicBezTo>
                  <a:pt x="43600" y="7507"/>
                  <a:pt x="42047" y="6461"/>
                  <a:pt x="40550" y="5333"/>
                </a:cubicBezTo>
                <a:cubicBezTo>
                  <a:pt x="40389" y="5213"/>
                  <a:pt x="40199" y="5159"/>
                  <a:pt x="40005" y="5159"/>
                </a:cubicBezTo>
                <a:cubicBezTo>
                  <a:pt x="39618" y="5159"/>
                  <a:pt x="39218" y="5372"/>
                  <a:pt x="39020" y="5689"/>
                </a:cubicBezTo>
                <a:cubicBezTo>
                  <a:pt x="38679" y="6237"/>
                  <a:pt x="38896" y="6858"/>
                  <a:pt x="39376" y="7219"/>
                </a:cubicBezTo>
                <a:cubicBezTo>
                  <a:pt x="40970" y="8420"/>
                  <a:pt x="42629" y="9528"/>
                  <a:pt x="44341" y="10545"/>
                </a:cubicBezTo>
                <a:cubicBezTo>
                  <a:pt x="43742" y="11998"/>
                  <a:pt x="43156" y="13456"/>
                  <a:pt x="42583" y="14920"/>
                </a:cubicBezTo>
                <a:cubicBezTo>
                  <a:pt x="42364" y="15477"/>
                  <a:pt x="42779" y="16141"/>
                  <a:pt x="43321" y="16305"/>
                </a:cubicBezTo>
                <a:cubicBezTo>
                  <a:pt x="43431" y="16339"/>
                  <a:pt x="43539" y="16355"/>
                  <a:pt x="43643" y="16355"/>
                </a:cubicBezTo>
                <a:cubicBezTo>
                  <a:pt x="44121" y="16355"/>
                  <a:pt x="44526" y="16028"/>
                  <a:pt x="44706" y="15568"/>
                </a:cubicBezTo>
                <a:cubicBezTo>
                  <a:pt x="45221" y="14254"/>
                  <a:pt x="45746" y="12945"/>
                  <a:pt x="46281" y="11640"/>
                </a:cubicBezTo>
                <a:cubicBezTo>
                  <a:pt x="47316" y="12198"/>
                  <a:pt x="48369" y="12722"/>
                  <a:pt x="49439" y="13212"/>
                </a:cubicBezTo>
                <a:cubicBezTo>
                  <a:pt x="49641" y="13304"/>
                  <a:pt x="49855" y="13355"/>
                  <a:pt x="50062" y="13355"/>
                </a:cubicBezTo>
                <a:cubicBezTo>
                  <a:pt x="50417" y="13355"/>
                  <a:pt x="50751" y="13206"/>
                  <a:pt x="50969" y="12856"/>
                </a:cubicBezTo>
                <a:cubicBezTo>
                  <a:pt x="51254" y="12397"/>
                  <a:pt x="51160" y="11578"/>
                  <a:pt x="50613" y="11326"/>
                </a:cubicBezTo>
                <a:cubicBezTo>
                  <a:pt x="49432" y="10787"/>
                  <a:pt x="48273" y="10203"/>
                  <a:pt x="47134" y="9581"/>
                </a:cubicBezTo>
                <a:cubicBezTo>
                  <a:pt x="47787" y="8022"/>
                  <a:pt x="48455" y="6469"/>
                  <a:pt x="49136" y="4921"/>
                </a:cubicBezTo>
                <a:cubicBezTo>
                  <a:pt x="49377" y="4371"/>
                  <a:pt x="48924" y="3694"/>
                  <a:pt x="48399" y="3535"/>
                </a:cubicBezTo>
                <a:cubicBezTo>
                  <a:pt x="48285" y="3501"/>
                  <a:pt x="48175" y="3484"/>
                  <a:pt x="48070" y="3484"/>
                </a:cubicBezTo>
                <a:close/>
                <a:moveTo>
                  <a:pt x="34951" y="6427"/>
                </a:moveTo>
                <a:cubicBezTo>
                  <a:pt x="34573" y="6427"/>
                  <a:pt x="34189" y="6598"/>
                  <a:pt x="34011" y="6941"/>
                </a:cubicBezTo>
                <a:cubicBezTo>
                  <a:pt x="33194" y="8539"/>
                  <a:pt x="32378" y="10136"/>
                  <a:pt x="31560" y="11733"/>
                </a:cubicBezTo>
                <a:cubicBezTo>
                  <a:pt x="30010" y="10864"/>
                  <a:pt x="28459" y="9993"/>
                  <a:pt x="26909" y="9125"/>
                </a:cubicBezTo>
                <a:cubicBezTo>
                  <a:pt x="26720" y="9018"/>
                  <a:pt x="26532" y="8972"/>
                  <a:pt x="26354" y="8972"/>
                </a:cubicBezTo>
                <a:cubicBezTo>
                  <a:pt x="25363" y="8972"/>
                  <a:pt x="24679" y="10416"/>
                  <a:pt x="25735" y="11010"/>
                </a:cubicBezTo>
                <a:cubicBezTo>
                  <a:pt x="27340" y="11910"/>
                  <a:pt x="28944" y="12810"/>
                  <a:pt x="30549" y="13710"/>
                </a:cubicBezTo>
                <a:cubicBezTo>
                  <a:pt x="29861" y="15051"/>
                  <a:pt x="29174" y="16393"/>
                  <a:pt x="28486" y="17737"/>
                </a:cubicBezTo>
                <a:cubicBezTo>
                  <a:pt x="28214" y="18270"/>
                  <a:pt x="28306" y="18930"/>
                  <a:pt x="28844" y="19266"/>
                </a:cubicBezTo>
                <a:cubicBezTo>
                  <a:pt x="29014" y="19372"/>
                  <a:pt x="29223" y="19425"/>
                  <a:pt x="29434" y="19425"/>
                </a:cubicBezTo>
                <a:cubicBezTo>
                  <a:pt x="29812" y="19425"/>
                  <a:pt x="30196" y="19254"/>
                  <a:pt x="30372" y="18910"/>
                </a:cubicBezTo>
                <a:cubicBezTo>
                  <a:pt x="31075" y="17538"/>
                  <a:pt x="31777" y="16165"/>
                  <a:pt x="32480" y="14792"/>
                </a:cubicBezTo>
                <a:cubicBezTo>
                  <a:pt x="33750" y="15506"/>
                  <a:pt x="35023" y="16220"/>
                  <a:pt x="36293" y="16932"/>
                </a:cubicBezTo>
                <a:cubicBezTo>
                  <a:pt x="36483" y="17038"/>
                  <a:pt x="36671" y="17085"/>
                  <a:pt x="36849" y="17085"/>
                </a:cubicBezTo>
                <a:cubicBezTo>
                  <a:pt x="37840" y="17085"/>
                  <a:pt x="38523" y="15640"/>
                  <a:pt x="37465" y="15046"/>
                </a:cubicBezTo>
                <a:lnTo>
                  <a:pt x="37467" y="15046"/>
                </a:lnTo>
                <a:cubicBezTo>
                  <a:pt x="36142" y="14303"/>
                  <a:pt x="34816" y="13560"/>
                  <a:pt x="33491" y="12817"/>
                </a:cubicBezTo>
                <a:cubicBezTo>
                  <a:pt x="34293" y="11249"/>
                  <a:pt x="35096" y="9681"/>
                  <a:pt x="35897" y="8115"/>
                </a:cubicBezTo>
                <a:cubicBezTo>
                  <a:pt x="36171" y="7582"/>
                  <a:pt x="36080" y="6921"/>
                  <a:pt x="35541" y="6586"/>
                </a:cubicBezTo>
                <a:cubicBezTo>
                  <a:pt x="35371" y="6480"/>
                  <a:pt x="35162" y="6427"/>
                  <a:pt x="34951" y="6427"/>
                </a:cubicBezTo>
                <a:close/>
                <a:moveTo>
                  <a:pt x="21084" y="10302"/>
                </a:moveTo>
                <a:cubicBezTo>
                  <a:pt x="20660" y="10302"/>
                  <a:pt x="20248" y="10531"/>
                  <a:pt x="20099" y="11065"/>
                </a:cubicBezTo>
                <a:cubicBezTo>
                  <a:pt x="19714" y="12436"/>
                  <a:pt x="19308" y="13799"/>
                  <a:pt x="18880" y="15157"/>
                </a:cubicBezTo>
                <a:cubicBezTo>
                  <a:pt x="17279" y="14102"/>
                  <a:pt x="15638" y="13107"/>
                  <a:pt x="13960" y="12177"/>
                </a:cubicBezTo>
                <a:cubicBezTo>
                  <a:pt x="13772" y="12072"/>
                  <a:pt x="13585" y="12026"/>
                  <a:pt x="13408" y="12026"/>
                </a:cubicBezTo>
                <a:cubicBezTo>
                  <a:pt x="12412" y="12026"/>
                  <a:pt x="11725" y="13473"/>
                  <a:pt x="12788" y="14062"/>
                </a:cubicBezTo>
                <a:cubicBezTo>
                  <a:pt x="14627" y="15082"/>
                  <a:pt x="16421" y="16178"/>
                  <a:pt x="18166" y="17346"/>
                </a:cubicBezTo>
                <a:cubicBezTo>
                  <a:pt x="17649" y="18892"/>
                  <a:pt x="17105" y="20429"/>
                  <a:pt x="16532" y="21953"/>
                </a:cubicBezTo>
                <a:cubicBezTo>
                  <a:pt x="16320" y="22515"/>
                  <a:pt x="16722" y="23172"/>
                  <a:pt x="17270" y="23340"/>
                </a:cubicBezTo>
                <a:cubicBezTo>
                  <a:pt x="17378" y="23373"/>
                  <a:pt x="17485" y="23389"/>
                  <a:pt x="17590" y="23389"/>
                </a:cubicBezTo>
                <a:cubicBezTo>
                  <a:pt x="18067" y="23389"/>
                  <a:pt x="18481" y="23064"/>
                  <a:pt x="18655" y="22603"/>
                </a:cubicBezTo>
                <a:cubicBezTo>
                  <a:pt x="19146" y="21296"/>
                  <a:pt x="19617" y="19982"/>
                  <a:pt x="20066" y="18660"/>
                </a:cubicBezTo>
                <a:cubicBezTo>
                  <a:pt x="21116" y="19410"/>
                  <a:pt x="22147" y="20186"/>
                  <a:pt x="23158" y="20989"/>
                </a:cubicBezTo>
                <a:cubicBezTo>
                  <a:pt x="23313" y="21113"/>
                  <a:pt x="23501" y="21167"/>
                  <a:pt x="23694" y="21167"/>
                </a:cubicBezTo>
                <a:cubicBezTo>
                  <a:pt x="24084" y="21167"/>
                  <a:pt x="24492" y="20946"/>
                  <a:pt x="24688" y="20633"/>
                </a:cubicBezTo>
                <a:cubicBezTo>
                  <a:pt x="25035" y="20075"/>
                  <a:pt x="24803" y="19478"/>
                  <a:pt x="24332" y="19106"/>
                </a:cubicBezTo>
                <a:cubicBezTo>
                  <a:pt x="23178" y="18187"/>
                  <a:pt x="21997" y="17306"/>
                  <a:pt x="20792" y="16461"/>
                </a:cubicBezTo>
                <a:cubicBezTo>
                  <a:pt x="21298" y="14887"/>
                  <a:pt x="21776" y="13305"/>
                  <a:pt x="22222" y="11713"/>
                </a:cubicBezTo>
                <a:cubicBezTo>
                  <a:pt x="22459" y="10872"/>
                  <a:pt x="21755" y="10302"/>
                  <a:pt x="21084" y="10302"/>
                </a:cubicBezTo>
                <a:close/>
                <a:moveTo>
                  <a:pt x="9760" y="13787"/>
                </a:moveTo>
                <a:cubicBezTo>
                  <a:pt x="9282" y="13787"/>
                  <a:pt x="8896" y="14121"/>
                  <a:pt x="8702" y="14575"/>
                </a:cubicBezTo>
                <a:cubicBezTo>
                  <a:pt x="8119" y="15928"/>
                  <a:pt x="7513" y="17269"/>
                  <a:pt x="6885" y="18600"/>
                </a:cubicBezTo>
                <a:cubicBezTo>
                  <a:pt x="5305" y="17705"/>
                  <a:pt x="3740" y="16784"/>
                  <a:pt x="2194" y="15829"/>
                </a:cubicBezTo>
                <a:cubicBezTo>
                  <a:pt x="1998" y="15708"/>
                  <a:pt x="1803" y="15655"/>
                  <a:pt x="1619" y="15655"/>
                </a:cubicBezTo>
                <a:cubicBezTo>
                  <a:pt x="660" y="15655"/>
                  <a:pt x="1" y="17084"/>
                  <a:pt x="1021" y="17715"/>
                </a:cubicBezTo>
                <a:cubicBezTo>
                  <a:pt x="2636" y="18709"/>
                  <a:pt x="4270" y="19673"/>
                  <a:pt x="5922" y="20604"/>
                </a:cubicBezTo>
                <a:cubicBezTo>
                  <a:pt x="5261" y="21953"/>
                  <a:pt x="4576" y="23293"/>
                  <a:pt x="3870" y="24620"/>
                </a:cubicBezTo>
                <a:cubicBezTo>
                  <a:pt x="3589" y="25149"/>
                  <a:pt x="3695" y="25817"/>
                  <a:pt x="4228" y="26149"/>
                </a:cubicBezTo>
                <a:cubicBezTo>
                  <a:pt x="4399" y="26256"/>
                  <a:pt x="4606" y="26309"/>
                  <a:pt x="4815" y="26309"/>
                </a:cubicBezTo>
                <a:cubicBezTo>
                  <a:pt x="5192" y="26309"/>
                  <a:pt x="5573" y="26136"/>
                  <a:pt x="5755" y="25794"/>
                </a:cubicBezTo>
                <a:cubicBezTo>
                  <a:pt x="6480" y="24432"/>
                  <a:pt x="7179" y="23059"/>
                  <a:pt x="7858" y="21676"/>
                </a:cubicBezTo>
                <a:cubicBezTo>
                  <a:pt x="9092" y="22345"/>
                  <a:pt x="10335" y="23001"/>
                  <a:pt x="11589" y="23634"/>
                </a:cubicBezTo>
                <a:cubicBezTo>
                  <a:pt x="11782" y="23732"/>
                  <a:pt x="11992" y="23783"/>
                  <a:pt x="12197" y="23783"/>
                </a:cubicBezTo>
                <a:cubicBezTo>
                  <a:pt x="12558" y="23783"/>
                  <a:pt x="12904" y="23623"/>
                  <a:pt x="13119" y="23278"/>
                </a:cubicBezTo>
                <a:cubicBezTo>
                  <a:pt x="13415" y="22804"/>
                  <a:pt x="13300" y="22021"/>
                  <a:pt x="12763" y="21749"/>
                </a:cubicBezTo>
                <a:cubicBezTo>
                  <a:pt x="11436" y="21079"/>
                  <a:pt x="10122" y="20387"/>
                  <a:pt x="8818" y="19675"/>
                </a:cubicBezTo>
                <a:cubicBezTo>
                  <a:pt x="9512" y="18202"/>
                  <a:pt x="10182" y="16720"/>
                  <a:pt x="10824" y="15223"/>
                </a:cubicBezTo>
                <a:cubicBezTo>
                  <a:pt x="11062" y="14674"/>
                  <a:pt x="10616" y="13998"/>
                  <a:pt x="10087" y="13838"/>
                </a:cubicBezTo>
                <a:cubicBezTo>
                  <a:pt x="9974" y="13803"/>
                  <a:pt x="9865" y="13787"/>
                  <a:pt x="9760" y="13787"/>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84" name="Shape 384"/>
        <p:cNvGrpSpPr/>
        <p:nvPr/>
      </p:nvGrpSpPr>
      <p:grpSpPr>
        <a:xfrm>
          <a:off x="0" y="0"/>
          <a:ext cx="0" cy="0"/>
          <a:chOff x="0" y="0"/>
          <a:chExt cx="0" cy="0"/>
        </a:xfrm>
      </p:grpSpPr>
      <p:sp>
        <p:nvSpPr>
          <p:cNvPr id="385" name="Google Shape;385;p23"/>
          <p:cNvSpPr txBox="1"/>
          <p:nvPr>
            <p:ph type="title"/>
          </p:nvPr>
        </p:nvSpPr>
        <p:spPr>
          <a:xfrm>
            <a:off x="866215" y="730252"/>
            <a:ext cx="6619200" cy="5304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Clr>
                <a:schemeClr val="lt2"/>
              </a:buClr>
              <a:buSzPts val="1400"/>
              <a:buNone/>
              <a:defRPr/>
            </a:lvl1pPr>
            <a:lvl2pPr lvl="1" algn="l">
              <a:spcBef>
                <a:spcPts val="0"/>
              </a:spcBef>
              <a:spcAft>
                <a:spcPts val="0"/>
              </a:spcAft>
              <a:buSzPts val="3000"/>
              <a:buNone/>
              <a:defRPr/>
            </a:lvl2pPr>
            <a:lvl3pPr lvl="2" algn="l">
              <a:spcBef>
                <a:spcPts val="0"/>
              </a:spcBef>
              <a:spcAft>
                <a:spcPts val="0"/>
              </a:spcAft>
              <a:buSzPts val="3000"/>
              <a:buNone/>
              <a:defRPr/>
            </a:lvl3pPr>
            <a:lvl4pPr lvl="3" algn="l">
              <a:spcBef>
                <a:spcPts val="0"/>
              </a:spcBef>
              <a:spcAft>
                <a:spcPts val="0"/>
              </a:spcAft>
              <a:buSzPts val="3000"/>
              <a:buNone/>
              <a:defRPr/>
            </a:lvl4pPr>
            <a:lvl5pPr lvl="4" algn="l">
              <a:spcBef>
                <a:spcPts val="0"/>
              </a:spcBef>
              <a:spcAft>
                <a:spcPts val="0"/>
              </a:spcAft>
              <a:buSzPts val="3000"/>
              <a:buNone/>
              <a:defRPr/>
            </a:lvl5pPr>
            <a:lvl6pPr lvl="5" algn="l">
              <a:spcBef>
                <a:spcPts val="0"/>
              </a:spcBef>
              <a:spcAft>
                <a:spcPts val="0"/>
              </a:spcAft>
              <a:buSzPts val="3000"/>
              <a:buNone/>
              <a:defRPr/>
            </a:lvl6pPr>
            <a:lvl7pPr lvl="6" algn="l">
              <a:spcBef>
                <a:spcPts val="0"/>
              </a:spcBef>
              <a:spcAft>
                <a:spcPts val="0"/>
              </a:spcAft>
              <a:buSzPts val="3000"/>
              <a:buNone/>
              <a:defRPr/>
            </a:lvl7pPr>
            <a:lvl8pPr lvl="7" algn="l">
              <a:spcBef>
                <a:spcPts val="0"/>
              </a:spcBef>
              <a:spcAft>
                <a:spcPts val="0"/>
              </a:spcAft>
              <a:buSzPts val="3000"/>
              <a:buNone/>
              <a:defRPr/>
            </a:lvl8pPr>
            <a:lvl9pPr lvl="8" algn="l">
              <a:spcBef>
                <a:spcPts val="0"/>
              </a:spcBef>
              <a:spcAft>
                <a:spcPts val="0"/>
              </a:spcAft>
              <a:buSzPts val="3000"/>
              <a:buNone/>
              <a:defRPr/>
            </a:lvl9pPr>
          </a:lstStyle>
          <a:p/>
        </p:txBody>
      </p:sp>
      <p:sp>
        <p:nvSpPr>
          <p:cNvPr id="386" name="Google Shape;386;p23"/>
          <p:cNvSpPr txBox="1"/>
          <p:nvPr>
            <p:ph idx="1" type="body"/>
          </p:nvPr>
        </p:nvSpPr>
        <p:spPr>
          <a:xfrm>
            <a:off x="866215" y="1952625"/>
            <a:ext cx="6619200" cy="2562300"/>
          </a:xfrm>
          <a:prstGeom prst="rect">
            <a:avLst/>
          </a:prstGeom>
          <a:noFill/>
          <a:ln>
            <a:noFill/>
          </a:ln>
        </p:spPr>
        <p:txBody>
          <a:bodyPr anchorCtr="0" anchor="t" bIns="34275" lIns="68575" spcFirstLastPara="1" rIns="68575" wrap="square" tIns="34275">
            <a:normAutofit/>
          </a:bodyPr>
          <a:lstStyle>
            <a:lvl1pPr indent="-298450" lvl="0" marL="457200" algn="l">
              <a:spcBef>
                <a:spcPts val="800"/>
              </a:spcBef>
              <a:spcAft>
                <a:spcPts val="0"/>
              </a:spcAft>
              <a:buSzPts val="1100"/>
              <a:buChar char="●"/>
              <a:defRPr/>
            </a:lvl1pPr>
            <a:lvl2pPr indent="-298450" lvl="1" marL="914400" algn="l">
              <a:spcBef>
                <a:spcPts val="800"/>
              </a:spcBef>
              <a:spcAft>
                <a:spcPts val="0"/>
              </a:spcAft>
              <a:buSzPts val="1100"/>
              <a:buChar char="○"/>
              <a:defRPr/>
            </a:lvl2pPr>
            <a:lvl3pPr indent="-298450" lvl="2" marL="1371600" algn="l">
              <a:spcBef>
                <a:spcPts val="800"/>
              </a:spcBef>
              <a:spcAft>
                <a:spcPts val="0"/>
              </a:spcAft>
              <a:buSzPts val="1100"/>
              <a:buChar char="■"/>
              <a:defRPr/>
            </a:lvl3pPr>
            <a:lvl4pPr indent="-298450" lvl="3" marL="1828800" algn="l">
              <a:spcBef>
                <a:spcPts val="800"/>
              </a:spcBef>
              <a:spcAft>
                <a:spcPts val="0"/>
              </a:spcAft>
              <a:buSzPts val="1100"/>
              <a:buChar char="●"/>
              <a:defRPr/>
            </a:lvl4pPr>
            <a:lvl5pPr indent="-298450" lvl="4" marL="2286000" algn="l">
              <a:spcBef>
                <a:spcPts val="800"/>
              </a:spcBef>
              <a:spcAft>
                <a:spcPts val="0"/>
              </a:spcAft>
              <a:buSzPts val="1100"/>
              <a:buChar char="○"/>
              <a:defRPr/>
            </a:lvl5pPr>
            <a:lvl6pPr indent="-298450" lvl="5" marL="2743200" algn="l">
              <a:spcBef>
                <a:spcPts val="800"/>
              </a:spcBef>
              <a:spcAft>
                <a:spcPts val="0"/>
              </a:spcAft>
              <a:buSzPts val="1100"/>
              <a:buChar char="■"/>
              <a:defRPr/>
            </a:lvl6pPr>
            <a:lvl7pPr indent="-298450" lvl="6" marL="3200400" algn="l">
              <a:spcBef>
                <a:spcPts val="800"/>
              </a:spcBef>
              <a:spcAft>
                <a:spcPts val="0"/>
              </a:spcAft>
              <a:buSzPts val="1100"/>
              <a:buChar char="●"/>
              <a:defRPr/>
            </a:lvl7pPr>
            <a:lvl8pPr indent="-298450" lvl="7" marL="3657600" algn="l">
              <a:spcBef>
                <a:spcPts val="800"/>
              </a:spcBef>
              <a:spcAft>
                <a:spcPts val="0"/>
              </a:spcAft>
              <a:buSzPts val="1100"/>
              <a:buChar char="○"/>
              <a:defRPr/>
            </a:lvl8pPr>
            <a:lvl9pPr indent="-298450" lvl="8" marL="4114800" algn="l">
              <a:spcBef>
                <a:spcPts val="800"/>
              </a:spcBef>
              <a:spcAft>
                <a:spcPts val="0"/>
              </a:spcAft>
              <a:buSzPts val="1100"/>
              <a:buChar char="■"/>
              <a:defRPr/>
            </a:lvl9pPr>
          </a:lstStyle>
          <a:p/>
        </p:txBody>
      </p:sp>
      <p:sp>
        <p:nvSpPr>
          <p:cNvPr id="387" name="Google Shape;387;p23"/>
          <p:cNvSpPr txBox="1"/>
          <p:nvPr>
            <p:ph idx="10" type="dt"/>
          </p:nvPr>
        </p:nvSpPr>
        <p:spPr>
          <a:xfrm>
            <a:off x="7989570" y="4793742"/>
            <a:ext cx="743100" cy="228600"/>
          </a:xfrm>
          <a:prstGeom prst="rect">
            <a:avLst/>
          </a:prstGeom>
          <a:noFill/>
          <a:ln>
            <a:noFill/>
          </a:ln>
        </p:spPr>
        <p:txBody>
          <a:bodyPr anchorCtr="0" anchor="ctr" bIns="34275" lIns="68575" spcFirstLastPara="1" rIns="68575" wrap="square" tIns="34275">
            <a:noAutofit/>
          </a:bodyPr>
          <a:lstStyle>
            <a:lvl1pPr lvl="0" algn="r">
              <a:spcBef>
                <a:spcPts val="0"/>
              </a:spcBef>
              <a:spcAft>
                <a:spcPts val="0"/>
              </a:spcAft>
              <a:buSzPts val="1100"/>
              <a:buNone/>
              <a:defRPr sz="1100"/>
            </a:lvl1pPr>
            <a:lvl2pPr lvl="1" algn="l">
              <a:spcBef>
                <a:spcPts val="0"/>
              </a:spcBef>
              <a:spcAft>
                <a:spcPts val="0"/>
              </a:spcAft>
              <a:buSzPts val="1100"/>
              <a:buNone/>
              <a:defRPr sz="1100"/>
            </a:lvl2pPr>
            <a:lvl3pPr lvl="2" algn="l">
              <a:spcBef>
                <a:spcPts val="0"/>
              </a:spcBef>
              <a:spcAft>
                <a:spcPts val="0"/>
              </a:spcAft>
              <a:buSzPts val="1100"/>
              <a:buNone/>
              <a:defRPr sz="1100"/>
            </a:lvl3pPr>
            <a:lvl4pPr lvl="3" algn="l">
              <a:spcBef>
                <a:spcPts val="0"/>
              </a:spcBef>
              <a:spcAft>
                <a:spcPts val="0"/>
              </a:spcAft>
              <a:buSzPts val="1100"/>
              <a:buNone/>
              <a:defRPr sz="1100"/>
            </a:lvl4pPr>
            <a:lvl5pPr lvl="4" algn="l">
              <a:spcBef>
                <a:spcPts val="0"/>
              </a:spcBef>
              <a:spcAft>
                <a:spcPts val="0"/>
              </a:spcAft>
              <a:buSzPts val="1100"/>
              <a:buNone/>
              <a:defRPr sz="1100"/>
            </a:lvl5pPr>
            <a:lvl6pPr lvl="5" algn="l">
              <a:spcBef>
                <a:spcPts val="0"/>
              </a:spcBef>
              <a:spcAft>
                <a:spcPts val="0"/>
              </a:spcAft>
              <a:buSzPts val="1100"/>
              <a:buNone/>
              <a:defRPr sz="1100"/>
            </a:lvl6pPr>
            <a:lvl7pPr lvl="6" algn="l">
              <a:spcBef>
                <a:spcPts val="0"/>
              </a:spcBef>
              <a:spcAft>
                <a:spcPts val="0"/>
              </a:spcAft>
              <a:buSzPts val="1100"/>
              <a:buNone/>
              <a:defRPr sz="1100"/>
            </a:lvl7pPr>
            <a:lvl8pPr lvl="7" algn="l">
              <a:spcBef>
                <a:spcPts val="0"/>
              </a:spcBef>
              <a:spcAft>
                <a:spcPts val="0"/>
              </a:spcAft>
              <a:buSzPts val="1100"/>
              <a:buNone/>
              <a:defRPr sz="1100"/>
            </a:lvl8pPr>
            <a:lvl9pPr lvl="8" algn="l">
              <a:spcBef>
                <a:spcPts val="0"/>
              </a:spcBef>
              <a:spcAft>
                <a:spcPts val="0"/>
              </a:spcAft>
              <a:buSzPts val="1100"/>
              <a:buNone/>
              <a:defRPr sz="1100"/>
            </a:lvl9pPr>
          </a:lstStyle>
          <a:p/>
        </p:txBody>
      </p:sp>
      <p:sp>
        <p:nvSpPr>
          <p:cNvPr id="388" name="Google Shape;388;p23"/>
          <p:cNvSpPr txBox="1"/>
          <p:nvPr>
            <p:ph idx="11" type="ftr"/>
          </p:nvPr>
        </p:nvSpPr>
        <p:spPr>
          <a:xfrm>
            <a:off x="418338" y="4793742"/>
            <a:ext cx="2901000" cy="233100"/>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SzPts val="1100"/>
              <a:buNone/>
              <a:defRPr b="1" sz="800"/>
            </a:lvl1pPr>
            <a:lvl2pPr lvl="1" algn="l">
              <a:spcBef>
                <a:spcPts val="0"/>
              </a:spcBef>
              <a:spcAft>
                <a:spcPts val="0"/>
              </a:spcAft>
              <a:buSzPts val="1100"/>
              <a:buNone/>
              <a:defRPr sz="1100"/>
            </a:lvl2pPr>
            <a:lvl3pPr lvl="2" algn="l">
              <a:spcBef>
                <a:spcPts val="0"/>
              </a:spcBef>
              <a:spcAft>
                <a:spcPts val="0"/>
              </a:spcAft>
              <a:buSzPts val="1100"/>
              <a:buNone/>
              <a:defRPr sz="1100"/>
            </a:lvl3pPr>
            <a:lvl4pPr lvl="3" algn="l">
              <a:spcBef>
                <a:spcPts val="0"/>
              </a:spcBef>
              <a:spcAft>
                <a:spcPts val="0"/>
              </a:spcAft>
              <a:buSzPts val="1100"/>
              <a:buNone/>
              <a:defRPr sz="1100"/>
            </a:lvl4pPr>
            <a:lvl5pPr lvl="4" algn="l">
              <a:spcBef>
                <a:spcPts val="0"/>
              </a:spcBef>
              <a:spcAft>
                <a:spcPts val="0"/>
              </a:spcAft>
              <a:buSzPts val="1100"/>
              <a:buNone/>
              <a:defRPr sz="1100"/>
            </a:lvl5pPr>
            <a:lvl6pPr lvl="5" algn="l">
              <a:spcBef>
                <a:spcPts val="0"/>
              </a:spcBef>
              <a:spcAft>
                <a:spcPts val="0"/>
              </a:spcAft>
              <a:buSzPts val="1100"/>
              <a:buNone/>
              <a:defRPr sz="1100"/>
            </a:lvl6pPr>
            <a:lvl7pPr lvl="6" algn="l">
              <a:spcBef>
                <a:spcPts val="0"/>
              </a:spcBef>
              <a:spcAft>
                <a:spcPts val="0"/>
              </a:spcAft>
              <a:buSzPts val="1100"/>
              <a:buNone/>
              <a:defRPr sz="1100"/>
            </a:lvl7pPr>
            <a:lvl8pPr lvl="7" algn="l">
              <a:spcBef>
                <a:spcPts val="0"/>
              </a:spcBef>
              <a:spcAft>
                <a:spcPts val="0"/>
              </a:spcAft>
              <a:buSzPts val="1100"/>
              <a:buNone/>
              <a:defRPr sz="1100"/>
            </a:lvl8pPr>
            <a:lvl9pPr lvl="8" algn="l">
              <a:spcBef>
                <a:spcPts val="0"/>
              </a:spcBef>
              <a:spcAft>
                <a:spcPts val="0"/>
              </a:spcAft>
              <a:buSzPts val="1100"/>
              <a:buNone/>
              <a:defRPr sz="1100"/>
            </a:lvl9pPr>
          </a:lstStyle>
          <a:p/>
        </p:txBody>
      </p:sp>
      <p:sp>
        <p:nvSpPr>
          <p:cNvPr id="389" name="Google Shape;389;p23"/>
          <p:cNvSpPr txBox="1"/>
          <p:nvPr>
            <p:ph idx="12" type="sldNum"/>
          </p:nvPr>
        </p:nvSpPr>
        <p:spPr>
          <a:xfrm>
            <a:off x="7764405" y="221797"/>
            <a:ext cx="628800" cy="575700"/>
          </a:xfrm>
          <a:prstGeom prst="rect">
            <a:avLst/>
          </a:prstGeom>
          <a:noFill/>
          <a:ln>
            <a:noFill/>
          </a:ln>
        </p:spPr>
        <p:txBody>
          <a:bodyPr anchorCtr="0" anchor="b" bIns="34275" lIns="68575" spcFirstLastPara="1" rIns="68575" wrap="square" tIns="34275">
            <a:noAutofit/>
          </a:bodyPr>
          <a:lstStyle>
            <a:lvl1pPr indent="0" lvl="0" marL="0" algn="ctr">
              <a:spcBef>
                <a:spcPts val="0"/>
              </a:spcBef>
              <a:buNone/>
              <a:defRPr sz="1100"/>
            </a:lvl1pPr>
            <a:lvl2pPr indent="0" lvl="1" marL="0" algn="ctr">
              <a:spcBef>
                <a:spcPts val="0"/>
              </a:spcBef>
              <a:buNone/>
              <a:defRPr sz="1100"/>
            </a:lvl2pPr>
            <a:lvl3pPr indent="0" lvl="2" marL="0" algn="ctr">
              <a:spcBef>
                <a:spcPts val="0"/>
              </a:spcBef>
              <a:buNone/>
              <a:defRPr sz="1100"/>
            </a:lvl3pPr>
            <a:lvl4pPr indent="0" lvl="3" marL="0" algn="ctr">
              <a:spcBef>
                <a:spcPts val="0"/>
              </a:spcBef>
              <a:buNone/>
              <a:defRPr sz="1100"/>
            </a:lvl4pPr>
            <a:lvl5pPr indent="0" lvl="4" marL="0" algn="ctr">
              <a:spcBef>
                <a:spcPts val="0"/>
              </a:spcBef>
              <a:buNone/>
              <a:defRPr sz="1100"/>
            </a:lvl5pPr>
            <a:lvl6pPr indent="0" lvl="5" marL="0" algn="ctr">
              <a:spcBef>
                <a:spcPts val="0"/>
              </a:spcBef>
              <a:buNone/>
              <a:defRPr sz="1100"/>
            </a:lvl6pPr>
            <a:lvl7pPr indent="0" lvl="6" marL="0" algn="ctr">
              <a:spcBef>
                <a:spcPts val="0"/>
              </a:spcBef>
              <a:buNone/>
              <a:defRPr sz="1100"/>
            </a:lvl7pPr>
            <a:lvl8pPr indent="0" lvl="7" marL="0" algn="ctr">
              <a:spcBef>
                <a:spcPts val="0"/>
              </a:spcBef>
              <a:buNone/>
              <a:defRPr sz="1100"/>
            </a:lvl8pPr>
            <a:lvl9pPr indent="0" lvl="8" marL="0" algn="ctr">
              <a:spcBef>
                <a:spcPts val="0"/>
              </a:spcBef>
              <a:buNone/>
              <a:defRPr sz="1100"/>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60" name="Shape 60"/>
        <p:cNvGrpSpPr/>
        <p:nvPr/>
      </p:nvGrpSpPr>
      <p:grpSpPr>
        <a:xfrm>
          <a:off x="0" y="0"/>
          <a:ext cx="0" cy="0"/>
          <a:chOff x="0" y="0"/>
          <a:chExt cx="0" cy="0"/>
        </a:xfrm>
      </p:grpSpPr>
      <p:sp>
        <p:nvSpPr>
          <p:cNvPr id="61" name="Google Shape;61;p4"/>
          <p:cNvSpPr txBox="1"/>
          <p:nvPr>
            <p:ph idx="1" type="body"/>
          </p:nvPr>
        </p:nvSpPr>
        <p:spPr>
          <a:xfrm>
            <a:off x="720000" y="1152475"/>
            <a:ext cx="7704000" cy="3416400"/>
          </a:xfrm>
          <a:prstGeom prst="rect">
            <a:avLst/>
          </a:prstGeom>
        </p:spPr>
        <p:txBody>
          <a:bodyPr anchorCtr="0" anchor="t" bIns="91425" lIns="91425" spcFirstLastPara="1" rIns="91425" wrap="square" tIns="91425">
            <a:noAutofit/>
          </a:bodyPr>
          <a:lstStyle>
            <a:lvl1pPr indent="-304800" lvl="0" marL="457200" rtl="0">
              <a:lnSpc>
                <a:spcPct val="100000"/>
              </a:lnSpc>
              <a:spcBef>
                <a:spcPts val="0"/>
              </a:spcBef>
              <a:spcAft>
                <a:spcPts val="0"/>
              </a:spcAft>
              <a:buClr>
                <a:schemeClr val="accent2"/>
              </a:buClr>
              <a:buSzPts val="1200"/>
              <a:buChar char="●"/>
              <a:defRPr/>
            </a:lvl1pPr>
            <a:lvl2pPr indent="-304800" lvl="1" marL="914400" rtl="0">
              <a:lnSpc>
                <a:spcPct val="100000"/>
              </a:lnSpc>
              <a:spcBef>
                <a:spcPts val="0"/>
              </a:spcBef>
              <a:spcAft>
                <a:spcPts val="0"/>
              </a:spcAft>
              <a:buClr>
                <a:srgbClr val="BF6C3F"/>
              </a:buClr>
              <a:buSzPts val="1200"/>
              <a:buFont typeface="Manrope"/>
              <a:buChar char="○"/>
              <a:defRPr/>
            </a:lvl2pPr>
            <a:lvl3pPr indent="-304800" lvl="2" marL="1371600" rtl="0">
              <a:lnSpc>
                <a:spcPct val="100000"/>
              </a:lnSpc>
              <a:spcBef>
                <a:spcPts val="0"/>
              </a:spcBef>
              <a:spcAft>
                <a:spcPts val="0"/>
              </a:spcAft>
              <a:buClr>
                <a:srgbClr val="BF6C3F"/>
              </a:buClr>
              <a:buSzPts val="1200"/>
              <a:buFont typeface="Manrope"/>
              <a:buChar char="■"/>
              <a:defRPr/>
            </a:lvl3pPr>
            <a:lvl4pPr indent="-304800" lvl="3" marL="1828800" rtl="0">
              <a:lnSpc>
                <a:spcPct val="100000"/>
              </a:lnSpc>
              <a:spcBef>
                <a:spcPts val="0"/>
              </a:spcBef>
              <a:spcAft>
                <a:spcPts val="0"/>
              </a:spcAft>
              <a:buClr>
                <a:srgbClr val="BF6C3F"/>
              </a:buClr>
              <a:buSzPts val="1200"/>
              <a:buFont typeface="Manrope"/>
              <a:buChar char="●"/>
              <a:defRPr/>
            </a:lvl4pPr>
            <a:lvl5pPr indent="-304800" lvl="4" marL="2286000" rtl="0">
              <a:lnSpc>
                <a:spcPct val="100000"/>
              </a:lnSpc>
              <a:spcBef>
                <a:spcPts val="0"/>
              </a:spcBef>
              <a:spcAft>
                <a:spcPts val="0"/>
              </a:spcAft>
              <a:buClr>
                <a:srgbClr val="BF6C3F"/>
              </a:buClr>
              <a:buSzPts val="1200"/>
              <a:buFont typeface="Manrope"/>
              <a:buChar char="○"/>
              <a:defRPr/>
            </a:lvl5pPr>
            <a:lvl6pPr indent="-304800" lvl="5" marL="2743200" rtl="0">
              <a:lnSpc>
                <a:spcPct val="100000"/>
              </a:lnSpc>
              <a:spcBef>
                <a:spcPts val="0"/>
              </a:spcBef>
              <a:spcAft>
                <a:spcPts val="0"/>
              </a:spcAft>
              <a:buClr>
                <a:srgbClr val="BF6C3F"/>
              </a:buClr>
              <a:buSzPts val="1200"/>
              <a:buFont typeface="Manrope"/>
              <a:buChar char="■"/>
              <a:defRPr/>
            </a:lvl6pPr>
            <a:lvl7pPr indent="-304800" lvl="6" marL="3200400" rtl="0">
              <a:lnSpc>
                <a:spcPct val="100000"/>
              </a:lnSpc>
              <a:spcBef>
                <a:spcPts val="0"/>
              </a:spcBef>
              <a:spcAft>
                <a:spcPts val="0"/>
              </a:spcAft>
              <a:buClr>
                <a:srgbClr val="BF6C3F"/>
              </a:buClr>
              <a:buSzPts val="1200"/>
              <a:buFont typeface="Manrope"/>
              <a:buChar char="●"/>
              <a:defRPr/>
            </a:lvl7pPr>
            <a:lvl8pPr indent="-304800" lvl="7" marL="3657600" rtl="0">
              <a:lnSpc>
                <a:spcPct val="100000"/>
              </a:lnSpc>
              <a:spcBef>
                <a:spcPts val="0"/>
              </a:spcBef>
              <a:spcAft>
                <a:spcPts val="0"/>
              </a:spcAft>
              <a:buClr>
                <a:srgbClr val="BF6C3F"/>
              </a:buClr>
              <a:buSzPts val="1200"/>
              <a:buFont typeface="Manrope"/>
              <a:buChar char="○"/>
              <a:defRPr/>
            </a:lvl8pPr>
            <a:lvl9pPr indent="-304800" lvl="8" marL="4114800" rtl="0">
              <a:lnSpc>
                <a:spcPct val="100000"/>
              </a:lnSpc>
              <a:spcBef>
                <a:spcPts val="0"/>
              </a:spcBef>
              <a:spcAft>
                <a:spcPts val="0"/>
              </a:spcAft>
              <a:buClr>
                <a:srgbClr val="BF6C3F"/>
              </a:buClr>
              <a:buSzPts val="1200"/>
              <a:buFont typeface="Manrope"/>
              <a:buChar char="■"/>
              <a:defRPr/>
            </a:lvl9pPr>
          </a:lstStyle>
          <a:p/>
        </p:txBody>
      </p:sp>
      <p:sp>
        <p:nvSpPr>
          <p:cNvPr id="62" name="Google Shape;62;p4"/>
          <p:cNvSpPr txBox="1"/>
          <p:nvPr>
            <p:ph type="title"/>
          </p:nvPr>
        </p:nvSpPr>
        <p:spPr>
          <a:xfrm>
            <a:off x="720050" y="535000"/>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63" name="Google Shape;63;p4"/>
          <p:cNvSpPr/>
          <p:nvPr/>
        </p:nvSpPr>
        <p:spPr>
          <a:xfrm>
            <a:off x="334963" y="-335887"/>
            <a:ext cx="2128226" cy="870894"/>
          </a:xfrm>
          <a:custGeom>
            <a:rect b="b" l="l" r="r" t="t"/>
            <a:pathLst>
              <a:path extrusionOk="0" h="26309" w="64292">
                <a:moveTo>
                  <a:pt x="60222" y="1"/>
                </a:moveTo>
                <a:cubicBezTo>
                  <a:pt x="59897" y="1"/>
                  <a:pt x="59572" y="151"/>
                  <a:pt x="59349" y="514"/>
                </a:cubicBezTo>
                <a:cubicBezTo>
                  <a:pt x="58597" y="1741"/>
                  <a:pt x="57883" y="2990"/>
                  <a:pt x="57208" y="4260"/>
                </a:cubicBezTo>
                <a:cubicBezTo>
                  <a:pt x="55718" y="3406"/>
                  <a:pt x="54240" y="2531"/>
                  <a:pt x="52776" y="1633"/>
                </a:cubicBezTo>
                <a:cubicBezTo>
                  <a:pt x="52580" y="1513"/>
                  <a:pt x="52386" y="1461"/>
                  <a:pt x="52202" y="1461"/>
                </a:cubicBezTo>
                <a:cubicBezTo>
                  <a:pt x="51242" y="1461"/>
                  <a:pt x="50580" y="2891"/>
                  <a:pt x="51604" y="3519"/>
                </a:cubicBezTo>
                <a:cubicBezTo>
                  <a:pt x="53121" y="4450"/>
                  <a:pt x="54652" y="5353"/>
                  <a:pt x="56196" y="6237"/>
                </a:cubicBezTo>
                <a:cubicBezTo>
                  <a:pt x="55412" y="7832"/>
                  <a:pt x="54685" y="9457"/>
                  <a:pt x="54019" y="11107"/>
                </a:cubicBezTo>
                <a:cubicBezTo>
                  <a:pt x="53794" y="11662"/>
                  <a:pt x="54220" y="12328"/>
                  <a:pt x="54756" y="12492"/>
                </a:cubicBezTo>
                <a:cubicBezTo>
                  <a:pt x="54867" y="12526"/>
                  <a:pt x="54976" y="12542"/>
                  <a:pt x="55081" y="12542"/>
                </a:cubicBezTo>
                <a:cubicBezTo>
                  <a:pt x="55559" y="12542"/>
                  <a:pt x="55958" y="12213"/>
                  <a:pt x="56144" y="11755"/>
                </a:cubicBezTo>
                <a:cubicBezTo>
                  <a:pt x="56750" y="10253"/>
                  <a:pt x="57410" y="8776"/>
                  <a:pt x="58124" y="7323"/>
                </a:cubicBezTo>
                <a:cubicBezTo>
                  <a:pt x="59561" y="8119"/>
                  <a:pt x="61008" y="8896"/>
                  <a:pt x="62465" y="9650"/>
                </a:cubicBezTo>
                <a:cubicBezTo>
                  <a:pt x="62656" y="9749"/>
                  <a:pt x="62865" y="9801"/>
                  <a:pt x="63068" y="9801"/>
                </a:cubicBezTo>
                <a:cubicBezTo>
                  <a:pt x="63432" y="9801"/>
                  <a:pt x="63780" y="9638"/>
                  <a:pt x="63994" y="9294"/>
                </a:cubicBezTo>
                <a:cubicBezTo>
                  <a:pt x="64292" y="8816"/>
                  <a:pt x="64173" y="8042"/>
                  <a:pt x="63638" y="7765"/>
                </a:cubicBezTo>
                <a:cubicBezTo>
                  <a:pt x="62125" y="6982"/>
                  <a:pt x="60625" y="6177"/>
                  <a:pt x="59137" y="5348"/>
                </a:cubicBezTo>
                <a:cubicBezTo>
                  <a:pt x="59798" y="4107"/>
                  <a:pt x="60497" y="2887"/>
                  <a:pt x="61234" y="1688"/>
                </a:cubicBezTo>
                <a:cubicBezTo>
                  <a:pt x="61759" y="833"/>
                  <a:pt x="60988" y="1"/>
                  <a:pt x="60222" y="1"/>
                </a:cubicBezTo>
                <a:close/>
                <a:moveTo>
                  <a:pt x="48070" y="3484"/>
                </a:moveTo>
                <a:cubicBezTo>
                  <a:pt x="47591" y="3484"/>
                  <a:pt x="47210" y="3821"/>
                  <a:pt x="47011" y="4273"/>
                </a:cubicBezTo>
                <a:cubicBezTo>
                  <a:pt x="46398" y="5667"/>
                  <a:pt x="45796" y="7067"/>
                  <a:pt x="45204" y="8473"/>
                </a:cubicBezTo>
                <a:cubicBezTo>
                  <a:pt x="43600" y="7507"/>
                  <a:pt x="42047" y="6461"/>
                  <a:pt x="40550" y="5333"/>
                </a:cubicBezTo>
                <a:cubicBezTo>
                  <a:pt x="40389" y="5213"/>
                  <a:pt x="40199" y="5159"/>
                  <a:pt x="40005" y="5159"/>
                </a:cubicBezTo>
                <a:cubicBezTo>
                  <a:pt x="39618" y="5159"/>
                  <a:pt x="39218" y="5372"/>
                  <a:pt x="39020" y="5689"/>
                </a:cubicBezTo>
                <a:cubicBezTo>
                  <a:pt x="38679" y="6237"/>
                  <a:pt x="38896" y="6858"/>
                  <a:pt x="39376" y="7219"/>
                </a:cubicBezTo>
                <a:cubicBezTo>
                  <a:pt x="40970" y="8420"/>
                  <a:pt x="42629" y="9528"/>
                  <a:pt x="44341" y="10545"/>
                </a:cubicBezTo>
                <a:cubicBezTo>
                  <a:pt x="43742" y="11998"/>
                  <a:pt x="43156" y="13456"/>
                  <a:pt x="42583" y="14920"/>
                </a:cubicBezTo>
                <a:cubicBezTo>
                  <a:pt x="42364" y="15477"/>
                  <a:pt x="42779" y="16141"/>
                  <a:pt x="43321" y="16305"/>
                </a:cubicBezTo>
                <a:cubicBezTo>
                  <a:pt x="43431" y="16339"/>
                  <a:pt x="43539" y="16355"/>
                  <a:pt x="43643" y="16355"/>
                </a:cubicBezTo>
                <a:cubicBezTo>
                  <a:pt x="44121" y="16355"/>
                  <a:pt x="44526" y="16028"/>
                  <a:pt x="44706" y="15568"/>
                </a:cubicBezTo>
                <a:cubicBezTo>
                  <a:pt x="45221" y="14254"/>
                  <a:pt x="45746" y="12945"/>
                  <a:pt x="46281" y="11640"/>
                </a:cubicBezTo>
                <a:cubicBezTo>
                  <a:pt x="47316" y="12198"/>
                  <a:pt x="48369" y="12722"/>
                  <a:pt x="49439" y="13212"/>
                </a:cubicBezTo>
                <a:cubicBezTo>
                  <a:pt x="49641" y="13304"/>
                  <a:pt x="49855" y="13355"/>
                  <a:pt x="50062" y="13355"/>
                </a:cubicBezTo>
                <a:cubicBezTo>
                  <a:pt x="50417" y="13355"/>
                  <a:pt x="50751" y="13206"/>
                  <a:pt x="50969" y="12856"/>
                </a:cubicBezTo>
                <a:cubicBezTo>
                  <a:pt x="51254" y="12397"/>
                  <a:pt x="51160" y="11578"/>
                  <a:pt x="50613" y="11326"/>
                </a:cubicBezTo>
                <a:cubicBezTo>
                  <a:pt x="49432" y="10787"/>
                  <a:pt x="48273" y="10203"/>
                  <a:pt x="47134" y="9581"/>
                </a:cubicBezTo>
                <a:cubicBezTo>
                  <a:pt x="47787" y="8022"/>
                  <a:pt x="48455" y="6469"/>
                  <a:pt x="49136" y="4921"/>
                </a:cubicBezTo>
                <a:cubicBezTo>
                  <a:pt x="49377" y="4371"/>
                  <a:pt x="48924" y="3694"/>
                  <a:pt x="48399" y="3535"/>
                </a:cubicBezTo>
                <a:cubicBezTo>
                  <a:pt x="48285" y="3501"/>
                  <a:pt x="48175" y="3484"/>
                  <a:pt x="48070" y="3484"/>
                </a:cubicBezTo>
                <a:close/>
                <a:moveTo>
                  <a:pt x="34951" y="6427"/>
                </a:moveTo>
                <a:cubicBezTo>
                  <a:pt x="34573" y="6427"/>
                  <a:pt x="34189" y="6598"/>
                  <a:pt x="34011" y="6941"/>
                </a:cubicBezTo>
                <a:cubicBezTo>
                  <a:pt x="33194" y="8539"/>
                  <a:pt x="32378" y="10136"/>
                  <a:pt x="31560" y="11733"/>
                </a:cubicBezTo>
                <a:cubicBezTo>
                  <a:pt x="30010" y="10864"/>
                  <a:pt x="28459" y="9993"/>
                  <a:pt x="26909" y="9125"/>
                </a:cubicBezTo>
                <a:cubicBezTo>
                  <a:pt x="26720" y="9018"/>
                  <a:pt x="26532" y="8972"/>
                  <a:pt x="26354" y="8972"/>
                </a:cubicBezTo>
                <a:cubicBezTo>
                  <a:pt x="25363" y="8972"/>
                  <a:pt x="24679" y="10416"/>
                  <a:pt x="25735" y="11010"/>
                </a:cubicBezTo>
                <a:cubicBezTo>
                  <a:pt x="27340" y="11910"/>
                  <a:pt x="28944" y="12810"/>
                  <a:pt x="30549" y="13710"/>
                </a:cubicBezTo>
                <a:cubicBezTo>
                  <a:pt x="29861" y="15051"/>
                  <a:pt x="29174" y="16393"/>
                  <a:pt x="28486" y="17737"/>
                </a:cubicBezTo>
                <a:cubicBezTo>
                  <a:pt x="28214" y="18270"/>
                  <a:pt x="28306" y="18930"/>
                  <a:pt x="28844" y="19266"/>
                </a:cubicBezTo>
                <a:cubicBezTo>
                  <a:pt x="29014" y="19372"/>
                  <a:pt x="29223" y="19425"/>
                  <a:pt x="29434" y="19425"/>
                </a:cubicBezTo>
                <a:cubicBezTo>
                  <a:pt x="29812" y="19425"/>
                  <a:pt x="30196" y="19254"/>
                  <a:pt x="30372" y="18910"/>
                </a:cubicBezTo>
                <a:cubicBezTo>
                  <a:pt x="31075" y="17538"/>
                  <a:pt x="31777" y="16165"/>
                  <a:pt x="32480" y="14792"/>
                </a:cubicBezTo>
                <a:cubicBezTo>
                  <a:pt x="33750" y="15506"/>
                  <a:pt x="35023" y="16220"/>
                  <a:pt x="36293" y="16932"/>
                </a:cubicBezTo>
                <a:cubicBezTo>
                  <a:pt x="36483" y="17038"/>
                  <a:pt x="36671" y="17085"/>
                  <a:pt x="36849" y="17085"/>
                </a:cubicBezTo>
                <a:cubicBezTo>
                  <a:pt x="37840" y="17085"/>
                  <a:pt x="38523" y="15640"/>
                  <a:pt x="37465" y="15046"/>
                </a:cubicBezTo>
                <a:lnTo>
                  <a:pt x="37467" y="15046"/>
                </a:lnTo>
                <a:cubicBezTo>
                  <a:pt x="36142" y="14303"/>
                  <a:pt x="34816" y="13560"/>
                  <a:pt x="33491" y="12817"/>
                </a:cubicBezTo>
                <a:cubicBezTo>
                  <a:pt x="34293" y="11249"/>
                  <a:pt x="35096" y="9681"/>
                  <a:pt x="35897" y="8115"/>
                </a:cubicBezTo>
                <a:cubicBezTo>
                  <a:pt x="36171" y="7582"/>
                  <a:pt x="36080" y="6921"/>
                  <a:pt x="35541" y="6586"/>
                </a:cubicBezTo>
                <a:cubicBezTo>
                  <a:pt x="35371" y="6480"/>
                  <a:pt x="35162" y="6427"/>
                  <a:pt x="34951" y="6427"/>
                </a:cubicBezTo>
                <a:close/>
                <a:moveTo>
                  <a:pt x="21084" y="10302"/>
                </a:moveTo>
                <a:cubicBezTo>
                  <a:pt x="20660" y="10302"/>
                  <a:pt x="20248" y="10531"/>
                  <a:pt x="20099" y="11065"/>
                </a:cubicBezTo>
                <a:cubicBezTo>
                  <a:pt x="19714" y="12436"/>
                  <a:pt x="19308" y="13799"/>
                  <a:pt x="18880" y="15157"/>
                </a:cubicBezTo>
                <a:cubicBezTo>
                  <a:pt x="17279" y="14102"/>
                  <a:pt x="15638" y="13107"/>
                  <a:pt x="13960" y="12177"/>
                </a:cubicBezTo>
                <a:cubicBezTo>
                  <a:pt x="13772" y="12072"/>
                  <a:pt x="13585" y="12026"/>
                  <a:pt x="13408" y="12026"/>
                </a:cubicBezTo>
                <a:cubicBezTo>
                  <a:pt x="12412" y="12026"/>
                  <a:pt x="11725" y="13473"/>
                  <a:pt x="12788" y="14062"/>
                </a:cubicBezTo>
                <a:cubicBezTo>
                  <a:pt x="14627" y="15082"/>
                  <a:pt x="16421" y="16178"/>
                  <a:pt x="18166" y="17346"/>
                </a:cubicBezTo>
                <a:cubicBezTo>
                  <a:pt x="17649" y="18892"/>
                  <a:pt x="17105" y="20429"/>
                  <a:pt x="16532" y="21953"/>
                </a:cubicBezTo>
                <a:cubicBezTo>
                  <a:pt x="16320" y="22515"/>
                  <a:pt x="16722" y="23172"/>
                  <a:pt x="17270" y="23340"/>
                </a:cubicBezTo>
                <a:cubicBezTo>
                  <a:pt x="17378" y="23373"/>
                  <a:pt x="17485" y="23389"/>
                  <a:pt x="17590" y="23389"/>
                </a:cubicBezTo>
                <a:cubicBezTo>
                  <a:pt x="18067" y="23389"/>
                  <a:pt x="18481" y="23064"/>
                  <a:pt x="18655" y="22603"/>
                </a:cubicBezTo>
                <a:cubicBezTo>
                  <a:pt x="19146" y="21296"/>
                  <a:pt x="19617" y="19982"/>
                  <a:pt x="20066" y="18660"/>
                </a:cubicBezTo>
                <a:cubicBezTo>
                  <a:pt x="21116" y="19410"/>
                  <a:pt x="22147" y="20186"/>
                  <a:pt x="23158" y="20989"/>
                </a:cubicBezTo>
                <a:cubicBezTo>
                  <a:pt x="23313" y="21113"/>
                  <a:pt x="23501" y="21167"/>
                  <a:pt x="23694" y="21167"/>
                </a:cubicBezTo>
                <a:cubicBezTo>
                  <a:pt x="24084" y="21167"/>
                  <a:pt x="24492" y="20946"/>
                  <a:pt x="24688" y="20633"/>
                </a:cubicBezTo>
                <a:cubicBezTo>
                  <a:pt x="25035" y="20075"/>
                  <a:pt x="24803" y="19478"/>
                  <a:pt x="24332" y="19106"/>
                </a:cubicBezTo>
                <a:cubicBezTo>
                  <a:pt x="23178" y="18187"/>
                  <a:pt x="21997" y="17306"/>
                  <a:pt x="20792" y="16461"/>
                </a:cubicBezTo>
                <a:cubicBezTo>
                  <a:pt x="21298" y="14887"/>
                  <a:pt x="21776" y="13305"/>
                  <a:pt x="22222" y="11713"/>
                </a:cubicBezTo>
                <a:cubicBezTo>
                  <a:pt x="22459" y="10872"/>
                  <a:pt x="21755" y="10302"/>
                  <a:pt x="21084" y="10302"/>
                </a:cubicBezTo>
                <a:close/>
                <a:moveTo>
                  <a:pt x="9760" y="13787"/>
                </a:moveTo>
                <a:cubicBezTo>
                  <a:pt x="9282" y="13787"/>
                  <a:pt x="8896" y="14121"/>
                  <a:pt x="8702" y="14575"/>
                </a:cubicBezTo>
                <a:cubicBezTo>
                  <a:pt x="8119" y="15928"/>
                  <a:pt x="7513" y="17269"/>
                  <a:pt x="6885" y="18600"/>
                </a:cubicBezTo>
                <a:cubicBezTo>
                  <a:pt x="5305" y="17705"/>
                  <a:pt x="3740" y="16784"/>
                  <a:pt x="2194" y="15829"/>
                </a:cubicBezTo>
                <a:cubicBezTo>
                  <a:pt x="1998" y="15708"/>
                  <a:pt x="1803" y="15655"/>
                  <a:pt x="1619" y="15655"/>
                </a:cubicBezTo>
                <a:cubicBezTo>
                  <a:pt x="660" y="15655"/>
                  <a:pt x="1" y="17084"/>
                  <a:pt x="1021" y="17715"/>
                </a:cubicBezTo>
                <a:cubicBezTo>
                  <a:pt x="2636" y="18709"/>
                  <a:pt x="4270" y="19673"/>
                  <a:pt x="5922" y="20604"/>
                </a:cubicBezTo>
                <a:cubicBezTo>
                  <a:pt x="5261" y="21953"/>
                  <a:pt x="4576" y="23293"/>
                  <a:pt x="3870" y="24620"/>
                </a:cubicBezTo>
                <a:cubicBezTo>
                  <a:pt x="3589" y="25149"/>
                  <a:pt x="3695" y="25817"/>
                  <a:pt x="4228" y="26149"/>
                </a:cubicBezTo>
                <a:cubicBezTo>
                  <a:pt x="4399" y="26256"/>
                  <a:pt x="4606" y="26309"/>
                  <a:pt x="4815" y="26309"/>
                </a:cubicBezTo>
                <a:cubicBezTo>
                  <a:pt x="5192" y="26309"/>
                  <a:pt x="5573" y="26136"/>
                  <a:pt x="5755" y="25794"/>
                </a:cubicBezTo>
                <a:cubicBezTo>
                  <a:pt x="6480" y="24432"/>
                  <a:pt x="7179" y="23059"/>
                  <a:pt x="7858" y="21676"/>
                </a:cubicBezTo>
                <a:cubicBezTo>
                  <a:pt x="9092" y="22345"/>
                  <a:pt x="10335" y="23001"/>
                  <a:pt x="11589" y="23634"/>
                </a:cubicBezTo>
                <a:cubicBezTo>
                  <a:pt x="11782" y="23732"/>
                  <a:pt x="11992" y="23783"/>
                  <a:pt x="12197" y="23783"/>
                </a:cubicBezTo>
                <a:cubicBezTo>
                  <a:pt x="12558" y="23783"/>
                  <a:pt x="12904" y="23623"/>
                  <a:pt x="13119" y="23278"/>
                </a:cubicBezTo>
                <a:cubicBezTo>
                  <a:pt x="13415" y="22804"/>
                  <a:pt x="13300" y="22021"/>
                  <a:pt x="12763" y="21749"/>
                </a:cubicBezTo>
                <a:cubicBezTo>
                  <a:pt x="11436" y="21079"/>
                  <a:pt x="10122" y="20387"/>
                  <a:pt x="8818" y="19675"/>
                </a:cubicBezTo>
                <a:cubicBezTo>
                  <a:pt x="9512" y="18202"/>
                  <a:pt x="10182" y="16720"/>
                  <a:pt x="10824" y="15223"/>
                </a:cubicBezTo>
                <a:cubicBezTo>
                  <a:pt x="11062" y="14674"/>
                  <a:pt x="10616" y="13998"/>
                  <a:pt x="10087" y="13838"/>
                </a:cubicBezTo>
                <a:cubicBezTo>
                  <a:pt x="9974" y="13803"/>
                  <a:pt x="9865" y="13787"/>
                  <a:pt x="9760" y="13787"/>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4" name="Google Shape;64;p4"/>
          <p:cNvGrpSpPr/>
          <p:nvPr/>
        </p:nvGrpSpPr>
        <p:grpSpPr>
          <a:xfrm flipH="1">
            <a:off x="8242209" y="1274631"/>
            <a:ext cx="901791" cy="1210030"/>
            <a:chOff x="0" y="3691275"/>
            <a:chExt cx="764100" cy="1025275"/>
          </a:xfrm>
        </p:grpSpPr>
        <p:sp>
          <p:nvSpPr>
            <p:cNvPr id="65" name="Google Shape;65;p4"/>
            <p:cNvSpPr/>
            <p:nvPr/>
          </p:nvSpPr>
          <p:spPr>
            <a:xfrm>
              <a:off x="0" y="3814025"/>
              <a:ext cx="764100" cy="902525"/>
            </a:xfrm>
            <a:custGeom>
              <a:rect b="b" l="l" r="r" t="t"/>
              <a:pathLst>
                <a:path extrusionOk="0" h="36101" w="30564">
                  <a:moveTo>
                    <a:pt x="28740" y="1"/>
                  </a:moveTo>
                  <a:cubicBezTo>
                    <a:pt x="27807" y="1"/>
                    <a:pt x="26833" y="600"/>
                    <a:pt x="26756" y="1795"/>
                  </a:cubicBezTo>
                  <a:cubicBezTo>
                    <a:pt x="25774" y="16836"/>
                    <a:pt x="14884" y="29922"/>
                    <a:pt x="0" y="32349"/>
                  </a:cubicBezTo>
                  <a:lnTo>
                    <a:pt x="0" y="36100"/>
                  </a:lnTo>
                  <a:cubicBezTo>
                    <a:pt x="16996" y="33585"/>
                    <a:pt x="29368" y="18920"/>
                    <a:pt x="30485" y="1795"/>
                  </a:cubicBezTo>
                  <a:cubicBezTo>
                    <a:pt x="30563" y="598"/>
                    <a:pt x="29671" y="1"/>
                    <a:pt x="28740"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4"/>
            <p:cNvSpPr/>
            <p:nvPr/>
          </p:nvSpPr>
          <p:spPr>
            <a:xfrm>
              <a:off x="0" y="3691275"/>
              <a:ext cx="390600" cy="461575"/>
            </a:xfrm>
            <a:custGeom>
              <a:rect b="b" l="l" r="r" t="t"/>
              <a:pathLst>
                <a:path extrusionOk="0" h="18463" w="15624">
                  <a:moveTo>
                    <a:pt x="13830" y="1"/>
                  </a:moveTo>
                  <a:cubicBezTo>
                    <a:pt x="12896" y="1"/>
                    <a:pt x="11893" y="596"/>
                    <a:pt x="11761" y="1780"/>
                  </a:cubicBezTo>
                  <a:cubicBezTo>
                    <a:pt x="11040" y="8253"/>
                    <a:pt x="6087" y="13159"/>
                    <a:pt x="0" y="14669"/>
                  </a:cubicBezTo>
                  <a:lnTo>
                    <a:pt x="0" y="18462"/>
                  </a:lnTo>
                  <a:cubicBezTo>
                    <a:pt x="8269" y="16806"/>
                    <a:pt x="14537" y="10327"/>
                    <a:pt x="15492" y="1780"/>
                  </a:cubicBezTo>
                  <a:cubicBezTo>
                    <a:pt x="15624" y="592"/>
                    <a:pt x="14761" y="1"/>
                    <a:pt x="13830"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4"/>
            <p:cNvSpPr/>
            <p:nvPr/>
          </p:nvSpPr>
          <p:spPr>
            <a:xfrm>
              <a:off x="0" y="3738125"/>
              <a:ext cx="581175" cy="674650"/>
            </a:xfrm>
            <a:custGeom>
              <a:rect b="b" l="l" r="r" t="t"/>
              <a:pathLst>
                <a:path extrusionOk="0" h="26986" w="23247">
                  <a:moveTo>
                    <a:pt x="20961" y="1"/>
                  </a:moveTo>
                  <a:cubicBezTo>
                    <a:pt x="20239" y="1"/>
                    <a:pt x="19563" y="407"/>
                    <a:pt x="19389" y="1348"/>
                  </a:cubicBezTo>
                  <a:cubicBezTo>
                    <a:pt x="18419" y="6556"/>
                    <a:pt x="17125" y="12132"/>
                    <a:pt x="13518" y="16207"/>
                  </a:cubicBezTo>
                  <a:cubicBezTo>
                    <a:pt x="10320" y="19817"/>
                    <a:pt x="5029" y="22132"/>
                    <a:pt x="0" y="23201"/>
                  </a:cubicBezTo>
                  <a:lnTo>
                    <a:pt x="0" y="26985"/>
                  </a:lnTo>
                  <a:cubicBezTo>
                    <a:pt x="5533" y="25919"/>
                    <a:pt x="11279" y="23544"/>
                    <a:pt x="15207" y="19832"/>
                  </a:cubicBezTo>
                  <a:cubicBezTo>
                    <a:pt x="19993" y="15308"/>
                    <a:pt x="21822" y="8599"/>
                    <a:pt x="22984" y="2339"/>
                  </a:cubicBezTo>
                  <a:cubicBezTo>
                    <a:pt x="23247" y="927"/>
                    <a:pt x="22051" y="1"/>
                    <a:pt x="20961"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68" name="Shape 68"/>
        <p:cNvGrpSpPr/>
        <p:nvPr/>
      </p:nvGrpSpPr>
      <p:grpSpPr>
        <a:xfrm>
          <a:off x="0" y="0"/>
          <a:ext cx="0" cy="0"/>
          <a:chOff x="0" y="0"/>
          <a:chExt cx="0" cy="0"/>
        </a:xfrm>
      </p:grpSpPr>
      <p:sp>
        <p:nvSpPr>
          <p:cNvPr id="69" name="Google Shape;69;p5"/>
          <p:cNvSpPr txBox="1"/>
          <p:nvPr>
            <p:ph idx="1" type="subTitle"/>
          </p:nvPr>
        </p:nvSpPr>
        <p:spPr>
          <a:xfrm>
            <a:off x="802858" y="2343450"/>
            <a:ext cx="3339900" cy="438000"/>
          </a:xfrm>
          <a:prstGeom prst="rect">
            <a:avLst/>
          </a:prstGeom>
        </p:spPr>
        <p:txBody>
          <a:bodyPr anchorCtr="0" anchor="b" bIns="91425" lIns="91425" spcFirstLastPara="1" rIns="91425" wrap="square" tIns="91425">
            <a:noAutofit/>
          </a:bodyPr>
          <a:lstStyle>
            <a:lvl1pPr lvl="0" algn="ctr">
              <a:lnSpc>
                <a:spcPct val="100000"/>
              </a:lnSpc>
              <a:spcBef>
                <a:spcPts val="0"/>
              </a:spcBef>
              <a:spcAft>
                <a:spcPts val="0"/>
              </a:spcAft>
              <a:buClr>
                <a:schemeClr val="dk1"/>
              </a:buClr>
              <a:buSzPts val="2400"/>
              <a:buFont typeface="Montserrat ExtraBold"/>
              <a:buNone/>
              <a:defRPr sz="1700">
                <a:solidFill>
                  <a:schemeClr val="dk1"/>
                </a:solidFill>
                <a:latin typeface="Montserrat ExtraBold"/>
                <a:ea typeface="Montserrat ExtraBold"/>
                <a:cs typeface="Montserrat ExtraBold"/>
                <a:sym typeface="Montserrat ExtraBold"/>
              </a:defRPr>
            </a:lvl1pPr>
            <a:lvl2pPr lvl="1"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2pPr>
            <a:lvl3pPr lvl="2"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3pPr>
            <a:lvl4pPr lvl="3"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4pPr>
            <a:lvl5pPr lvl="4"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5pPr>
            <a:lvl6pPr lvl="5"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6pPr>
            <a:lvl7pPr lvl="6"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7pPr>
            <a:lvl8pPr lvl="7"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8pPr>
            <a:lvl9pPr lvl="8"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9pPr>
          </a:lstStyle>
          <a:p/>
        </p:txBody>
      </p:sp>
      <p:sp>
        <p:nvSpPr>
          <p:cNvPr id="70" name="Google Shape;70;p5"/>
          <p:cNvSpPr txBox="1"/>
          <p:nvPr>
            <p:ph idx="2" type="subTitle"/>
          </p:nvPr>
        </p:nvSpPr>
        <p:spPr>
          <a:xfrm>
            <a:off x="5001211" y="2343450"/>
            <a:ext cx="3339900" cy="4380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Clr>
                <a:schemeClr val="dk1"/>
              </a:buClr>
              <a:buSzPts val="2400"/>
              <a:buFont typeface="Montserrat ExtraBold"/>
              <a:buNone/>
              <a:defRPr sz="1700">
                <a:solidFill>
                  <a:schemeClr val="dk1"/>
                </a:solidFill>
                <a:latin typeface="Montserrat ExtraBold"/>
                <a:ea typeface="Montserrat ExtraBold"/>
                <a:cs typeface="Montserrat ExtraBold"/>
                <a:sym typeface="Montserrat ExtraBold"/>
              </a:defRPr>
            </a:lvl1pPr>
            <a:lvl2pPr lvl="1"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2pPr>
            <a:lvl3pPr lvl="2"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3pPr>
            <a:lvl4pPr lvl="3"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4pPr>
            <a:lvl5pPr lvl="4"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5pPr>
            <a:lvl6pPr lvl="5"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6pPr>
            <a:lvl7pPr lvl="6"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7pPr>
            <a:lvl8pPr lvl="7"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8pPr>
            <a:lvl9pPr lvl="8" rtl="0" algn="ctr">
              <a:lnSpc>
                <a:spcPct val="100000"/>
              </a:lnSpc>
              <a:spcBef>
                <a:spcPts val="0"/>
              </a:spcBef>
              <a:spcAft>
                <a:spcPts val="0"/>
              </a:spcAft>
              <a:buClr>
                <a:schemeClr val="dk1"/>
              </a:buClr>
              <a:buSzPts val="2400"/>
              <a:buFont typeface="Montserrat ExtraBold"/>
              <a:buNone/>
              <a:defRPr sz="2400">
                <a:solidFill>
                  <a:schemeClr val="dk1"/>
                </a:solidFill>
                <a:latin typeface="Montserrat ExtraBold"/>
                <a:ea typeface="Montserrat ExtraBold"/>
                <a:cs typeface="Montserrat ExtraBold"/>
                <a:sym typeface="Montserrat ExtraBold"/>
              </a:defRPr>
            </a:lvl9pPr>
          </a:lstStyle>
          <a:p/>
        </p:txBody>
      </p:sp>
      <p:sp>
        <p:nvSpPr>
          <p:cNvPr id="71" name="Google Shape;71;p5"/>
          <p:cNvSpPr txBox="1"/>
          <p:nvPr>
            <p:ph idx="3" type="subTitle"/>
          </p:nvPr>
        </p:nvSpPr>
        <p:spPr>
          <a:xfrm>
            <a:off x="802850" y="2707501"/>
            <a:ext cx="3339900" cy="14115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2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72" name="Google Shape;72;p5"/>
          <p:cNvSpPr txBox="1"/>
          <p:nvPr>
            <p:ph idx="4" type="subTitle"/>
          </p:nvPr>
        </p:nvSpPr>
        <p:spPr>
          <a:xfrm>
            <a:off x="5001201" y="2707501"/>
            <a:ext cx="3339900" cy="14115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2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73" name="Google Shape;73;p5"/>
          <p:cNvSpPr txBox="1"/>
          <p:nvPr>
            <p:ph type="title"/>
          </p:nvPr>
        </p:nvSpPr>
        <p:spPr>
          <a:xfrm>
            <a:off x="720000" y="535000"/>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74" name="Google Shape;74;p5"/>
          <p:cNvSpPr/>
          <p:nvPr/>
        </p:nvSpPr>
        <p:spPr>
          <a:xfrm rot="576462">
            <a:off x="7952875" y="-496624"/>
            <a:ext cx="1847115" cy="2635955"/>
          </a:xfrm>
          <a:custGeom>
            <a:rect b="b" l="l" r="r" t="t"/>
            <a:pathLst>
              <a:path extrusionOk="0" h="64579" w="45253">
                <a:moveTo>
                  <a:pt x="7915" y="1"/>
                </a:moveTo>
                <a:cubicBezTo>
                  <a:pt x="7508" y="1"/>
                  <a:pt x="7087" y="130"/>
                  <a:pt x="6701" y="435"/>
                </a:cubicBezTo>
                <a:cubicBezTo>
                  <a:pt x="3773" y="2750"/>
                  <a:pt x="793" y="5515"/>
                  <a:pt x="386" y="9449"/>
                </a:cubicBezTo>
                <a:cubicBezTo>
                  <a:pt x="0" y="13154"/>
                  <a:pt x="2052" y="16058"/>
                  <a:pt x="5418" y="17416"/>
                </a:cubicBezTo>
                <a:cubicBezTo>
                  <a:pt x="8459" y="18647"/>
                  <a:pt x="14238" y="18090"/>
                  <a:pt x="16083" y="21248"/>
                </a:cubicBezTo>
                <a:cubicBezTo>
                  <a:pt x="17821" y="24221"/>
                  <a:pt x="12783" y="27830"/>
                  <a:pt x="11819" y="30577"/>
                </a:cubicBezTo>
                <a:cubicBezTo>
                  <a:pt x="10797" y="33494"/>
                  <a:pt x="11683" y="36853"/>
                  <a:pt x="13986" y="38913"/>
                </a:cubicBezTo>
                <a:cubicBezTo>
                  <a:pt x="15734" y="40478"/>
                  <a:pt x="17744" y="40862"/>
                  <a:pt x="19836" y="40862"/>
                </a:cubicBezTo>
                <a:cubicBezTo>
                  <a:pt x="21584" y="40862"/>
                  <a:pt x="23390" y="40594"/>
                  <a:pt x="25150" y="40522"/>
                </a:cubicBezTo>
                <a:cubicBezTo>
                  <a:pt x="25364" y="40513"/>
                  <a:pt x="25593" y="40507"/>
                  <a:pt x="25832" y="40507"/>
                </a:cubicBezTo>
                <a:cubicBezTo>
                  <a:pt x="27340" y="40507"/>
                  <a:pt x="29236" y="40738"/>
                  <a:pt x="30166" y="41916"/>
                </a:cubicBezTo>
                <a:cubicBezTo>
                  <a:pt x="31706" y="43869"/>
                  <a:pt x="29149" y="46032"/>
                  <a:pt x="27937" y="47377"/>
                </a:cubicBezTo>
                <a:cubicBezTo>
                  <a:pt x="25792" y="49756"/>
                  <a:pt x="24122" y="52260"/>
                  <a:pt x="24491" y="55606"/>
                </a:cubicBezTo>
                <a:cubicBezTo>
                  <a:pt x="25187" y="61950"/>
                  <a:pt x="30264" y="64579"/>
                  <a:pt x="35641" y="64579"/>
                </a:cubicBezTo>
                <a:cubicBezTo>
                  <a:pt x="38324" y="64579"/>
                  <a:pt x="41082" y="63924"/>
                  <a:pt x="43408" y="62750"/>
                </a:cubicBezTo>
                <a:cubicBezTo>
                  <a:pt x="45252" y="61822"/>
                  <a:pt x="44116" y="59312"/>
                  <a:pt x="42402" y="59312"/>
                </a:cubicBezTo>
                <a:cubicBezTo>
                  <a:pt x="42122" y="59312"/>
                  <a:pt x="41827" y="59379"/>
                  <a:pt x="41527" y="59531"/>
                </a:cubicBezTo>
                <a:cubicBezTo>
                  <a:pt x="39773" y="60415"/>
                  <a:pt x="37570" y="60994"/>
                  <a:pt x="35457" y="60994"/>
                </a:cubicBezTo>
                <a:cubicBezTo>
                  <a:pt x="32205" y="60994"/>
                  <a:pt x="29166" y="59623"/>
                  <a:pt x="28308" y="55887"/>
                </a:cubicBezTo>
                <a:cubicBezTo>
                  <a:pt x="27320" y="51596"/>
                  <a:pt x="31991" y="49446"/>
                  <a:pt x="33658" y="46094"/>
                </a:cubicBezTo>
                <a:cubicBezTo>
                  <a:pt x="35005" y="43389"/>
                  <a:pt x="34344" y="40328"/>
                  <a:pt x="31907" y="38510"/>
                </a:cubicBezTo>
                <a:cubicBezTo>
                  <a:pt x="30144" y="37196"/>
                  <a:pt x="28208" y="36863"/>
                  <a:pt x="26214" y="36863"/>
                </a:cubicBezTo>
                <a:cubicBezTo>
                  <a:pt x="24359" y="36863"/>
                  <a:pt x="22453" y="37151"/>
                  <a:pt x="20588" y="37205"/>
                </a:cubicBezTo>
                <a:cubicBezTo>
                  <a:pt x="20510" y="37207"/>
                  <a:pt x="20432" y="37208"/>
                  <a:pt x="20354" y="37208"/>
                </a:cubicBezTo>
                <a:cubicBezTo>
                  <a:pt x="17525" y="37208"/>
                  <a:pt x="14665" y="35756"/>
                  <a:pt x="15189" y="32468"/>
                </a:cubicBezTo>
                <a:cubicBezTo>
                  <a:pt x="15507" y="30473"/>
                  <a:pt x="17213" y="28982"/>
                  <a:pt x="18341" y="27403"/>
                </a:cubicBezTo>
                <a:cubicBezTo>
                  <a:pt x="20225" y="24773"/>
                  <a:pt x="21092" y="21657"/>
                  <a:pt x="19015" y="18838"/>
                </a:cubicBezTo>
                <a:cubicBezTo>
                  <a:pt x="16815" y="15852"/>
                  <a:pt x="12955" y="15363"/>
                  <a:pt x="9598" y="14708"/>
                </a:cubicBezTo>
                <a:cubicBezTo>
                  <a:pt x="6782" y="14158"/>
                  <a:pt x="3762" y="13242"/>
                  <a:pt x="4149" y="9703"/>
                </a:cubicBezTo>
                <a:cubicBezTo>
                  <a:pt x="4472" y="6767"/>
                  <a:pt x="7192" y="4769"/>
                  <a:pt x="9339" y="3073"/>
                </a:cubicBezTo>
                <a:cubicBezTo>
                  <a:pt x="10831" y="1894"/>
                  <a:pt x="9471" y="1"/>
                  <a:pt x="791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75" name="Google Shape;75;p5"/>
          <p:cNvGrpSpPr/>
          <p:nvPr/>
        </p:nvGrpSpPr>
        <p:grpSpPr>
          <a:xfrm flipH="1" rot="-4353676">
            <a:off x="4830904" y="-717118"/>
            <a:ext cx="942834" cy="1234719"/>
            <a:chOff x="4107763" y="2835500"/>
            <a:chExt cx="537175" cy="703475"/>
          </a:xfrm>
        </p:grpSpPr>
        <p:sp>
          <p:nvSpPr>
            <p:cNvPr id="76" name="Google Shape;76;p5"/>
            <p:cNvSpPr/>
            <p:nvPr/>
          </p:nvSpPr>
          <p:spPr>
            <a:xfrm>
              <a:off x="4107763" y="2864350"/>
              <a:ext cx="88925" cy="68975"/>
            </a:xfrm>
            <a:custGeom>
              <a:rect b="b" l="l" r="r" t="t"/>
              <a:pathLst>
                <a:path extrusionOk="0" h="2759" w="3557">
                  <a:moveTo>
                    <a:pt x="1778" y="1"/>
                  </a:moveTo>
                  <a:cubicBezTo>
                    <a:pt x="1" y="1"/>
                    <a:pt x="1" y="2759"/>
                    <a:pt x="1778" y="2759"/>
                  </a:cubicBezTo>
                  <a:cubicBezTo>
                    <a:pt x="3554" y="2759"/>
                    <a:pt x="3556" y="1"/>
                    <a:pt x="1778"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5"/>
            <p:cNvSpPr/>
            <p:nvPr/>
          </p:nvSpPr>
          <p:spPr>
            <a:xfrm>
              <a:off x="4248588" y="2856825"/>
              <a:ext cx="108300" cy="84025"/>
            </a:xfrm>
            <a:custGeom>
              <a:rect b="b" l="l" r="r" t="t"/>
              <a:pathLst>
                <a:path extrusionOk="0" h="3361" w="4332">
                  <a:moveTo>
                    <a:pt x="2165" y="1"/>
                  </a:moveTo>
                  <a:cubicBezTo>
                    <a:pt x="0" y="1"/>
                    <a:pt x="0" y="3361"/>
                    <a:pt x="2165" y="3361"/>
                  </a:cubicBezTo>
                  <a:cubicBezTo>
                    <a:pt x="4328" y="3361"/>
                    <a:pt x="4332" y="1"/>
                    <a:pt x="2165"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5"/>
            <p:cNvSpPr/>
            <p:nvPr/>
          </p:nvSpPr>
          <p:spPr>
            <a:xfrm>
              <a:off x="4180813" y="3010700"/>
              <a:ext cx="82225" cy="77250"/>
            </a:xfrm>
            <a:custGeom>
              <a:rect b="b" l="l" r="r" t="t"/>
              <a:pathLst>
                <a:path extrusionOk="0" h="3090" w="3289">
                  <a:moveTo>
                    <a:pt x="1737" y="1"/>
                  </a:moveTo>
                  <a:cubicBezTo>
                    <a:pt x="1600" y="1"/>
                    <a:pt x="1463" y="19"/>
                    <a:pt x="1326" y="55"/>
                  </a:cubicBezTo>
                  <a:cubicBezTo>
                    <a:pt x="1246" y="81"/>
                    <a:pt x="1165" y="106"/>
                    <a:pt x="1085" y="130"/>
                  </a:cubicBezTo>
                  <a:cubicBezTo>
                    <a:pt x="968" y="179"/>
                    <a:pt x="851" y="229"/>
                    <a:pt x="735" y="278"/>
                  </a:cubicBezTo>
                  <a:cubicBezTo>
                    <a:pt x="563" y="371"/>
                    <a:pt x="426" y="497"/>
                    <a:pt x="322" y="656"/>
                  </a:cubicBezTo>
                  <a:cubicBezTo>
                    <a:pt x="233" y="747"/>
                    <a:pt x="169" y="855"/>
                    <a:pt x="134" y="979"/>
                  </a:cubicBezTo>
                  <a:cubicBezTo>
                    <a:pt x="43" y="1154"/>
                    <a:pt x="1" y="1342"/>
                    <a:pt x="8" y="1545"/>
                  </a:cubicBezTo>
                  <a:cubicBezTo>
                    <a:pt x="25" y="1674"/>
                    <a:pt x="43" y="1804"/>
                    <a:pt x="59" y="1935"/>
                  </a:cubicBezTo>
                  <a:cubicBezTo>
                    <a:pt x="109" y="2052"/>
                    <a:pt x="158" y="2169"/>
                    <a:pt x="207" y="2286"/>
                  </a:cubicBezTo>
                  <a:cubicBezTo>
                    <a:pt x="300" y="2456"/>
                    <a:pt x="426" y="2593"/>
                    <a:pt x="585" y="2697"/>
                  </a:cubicBezTo>
                  <a:cubicBezTo>
                    <a:pt x="727" y="2826"/>
                    <a:pt x="893" y="2914"/>
                    <a:pt x="1085" y="2959"/>
                  </a:cubicBezTo>
                  <a:cubicBezTo>
                    <a:pt x="1165" y="2985"/>
                    <a:pt x="1246" y="3009"/>
                    <a:pt x="1326" y="3034"/>
                  </a:cubicBezTo>
                  <a:cubicBezTo>
                    <a:pt x="1463" y="3071"/>
                    <a:pt x="1600" y="3089"/>
                    <a:pt x="1737" y="3089"/>
                  </a:cubicBezTo>
                  <a:cubicBezTo>
                    <a:pt x="1874" y="3089"/>
                    <a:pt x="2011" y="3071"/>
                    <a:pt x="2147" y="3034"/>
                  </a:cubicBezTo>
                  <a:cubicBezTo>
                    <a:pt x="2408" y="2961"/>
                    <a:pt x="2637" y="2828"/>
                    <a:pt x="2828" y="2636"/>
                  </a:cubicBezTo>
                  <a:cubicBezTo>
                    <a:pt x="2909" y="2532"/>
                    <a:pt x="2989" y="2428"/>
                    <a:pt x="3069" y="2324"/>
                  </a:cubicBezTo>
                  <a:cubicBezTo>
                    <a:pt x="3210" y="2083"/>
                    <a:pt x="3279" y="1824"/>
                    <a:pt x="3281" y="1545"/>
                  </a:cubicBezTo>
                  <a:cubicBezTo>
                    <a:pt x="3288" y="1333"/>
                    <a:pt x="3244" y="1134"/>
                    <a:pt x="3148" y="950"/>
                  </a:cubicBezTo>
                  <a:cubicBezTo>
                    <a:pt x="3086" y="758"/>
                    <a:pt x="2980" y="592"/>
                    <a:pt x="2828" y="453"/>
                  </a:cubicBezTo>
                  <a:cubicBezTo>
                    <a:pt x="2635" y="262"/>
                    <a:pt x="2408" y="128"/>
                    <a:pt x="2147" y="55"/>
                  </a:cubicBezTo>
                  <a:cubicBezTo>
                    <a:pt x="2011" y="19"/>
                    <a:pt x="1874" y="1"/>
                    <a:pt x="1737"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5"/>
            <p:cNvSpPr/>
            <p:nvPr/>
          </p:nvSpPr>
          <p:spPr>
            <a:xfrm>
              <a:off x="4399713" y="2961975"/>
              <a:ext cx="107050" cy="83075"/>
            </a:xfrm>
            <a:custGeom>
              <a:rect b="b" l="l" r="r" t="t"/>
              <a:pathLst>
                <a:path extrusionOk="0" h="3323" w="4282">
                  <a:moveTo>
                    <a:pt x="2140" y="0"/>
                  </a:moveTo>
                  <a:cubicBezTo>
                    <a:pt x="1" y="0"/>
                    <a:pt x="1" y="3322"/>
                    <a:pt x="2140" y="3322"/>
                  </a:cubicBezTo>
                  <a:cubicBezTo>
                    <a:pt x="4278" y="3322"/>
                    <a:pt x="4281" y="0"/>
                    <a:pt x="2140"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5"/>
            <p:cNvSpPr/>
            <p:nvPr/>
          </p:nvSpPr>
          <p:spPr>
            <a:xfrm>
              <a:off x="4272913" y="3076375"/>
              <a:ext cx="98900" cy="76775"/>
            </a:xfrm>
            <a:custGeom>
              <a:rect b="b" l="l" r="r" t="t"/>
              <a:pathLst>
                <a:path extrusionOk="0" h="3071" w="3956">
                  <a:moveTo>
                    <a:pt x="1979" y="0"/>
                  </a:moveTo>
                  <a:cubicBezTo>
                    <a:pt x="0" y="0"/>
                    <a:pt x="0" y="3070"/>
                    <a:pt x="1979" y="3070"/>
                  </a:cubicBezTo>
                  <a:cubicBezTo>
                    <a:pt x="3954" y="3070"/>
                    <a:pt x="3956" y="0"/>
                    <a:pt x="1979"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5"/>
            <p:cNvSpPr/>
            <p:nvPr/>
          </p:nvSpPr>
          <p:spPr>
            <a:xfrm>
              <a:off x="4278838" y="3239450"/>
              <a:ext cx="100200" cy="77750"/>
            </a:xfrm>
            <a:custGeom>
              <a:rect b="b" l="l" r="r" t="t"/>
              <a:pathLst>
                <a:path extrusionOk="0" h="3110" w="4008">
                  <a:moveTo>
                    <a:pt x="2003" y="1"/>
                  </a:moveTo>
                  <a:cubicBezTo>
                    <a:pt x="1" y="1"/>
                    <a:pt x="1" y="3109"/>
                    <a:pt x="2003" y="3109"/>
                  </a:cubicBezTo>
                  <a:cubicBezTo>
                    <a:pt x="4004" y="3109"/>
                    <a:pt x="4007" y="1"/>
                    <a:pt x="2003"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5"/>
            <p:cNvSpPr/>
            <p:nvPr/>
          </p:nvSpPr>
          <p:spPr>
            <a:xfrm>
              <a:off x="4436513" y="3098150"/>
              <a:ext cx="75350" cy="72425"/>
            </a:xfrm>
            <a:custGeom>
              <a:rect b="b" l="l" r="r" t="t"/>
              <a:pathLst>
                <a:path extrusionOk="0" h="2897" w="3014">
                  <a:moveTo>
                    <a:pt x="1411" y="1"/>
                  </a:moveTo>
                  <a:cubicBezTo>
                    <a:pt x="1227" y="1"/>
                    <a:pt x="1057" y="43"/>
                    <a:pt x="896" y="126"/>
                  </a:cubicBezTo>
                  <a:cubicBezTo>
                    <a:pt x="718" y="184"/>
                    <a:pt x="562" y="285"/>
                    <a:pt x="431" y="425"/>
                  </a:cubicBezTo>
                  <a:cubicBezTo>
                    <a:pt x="290" y="557"/>
                    <a:pt x="190" y="712"/>
                    <a:pt x="132" y="892"/>
                  </a:cubicBezTo>
                  <a:cubicBezTo>
                    <a:pt x="40" y="1064"/>
                    <a:pt x="0" y="1250"/>
                    <a:pt x="7" y="1449"/>
                  </a:cubicBezTo>
                  <a:cubicBezTo>
                    <a:pt x="24" y="1577"/>
                    <a:pt x="42" y="1707"/>
                    <a:pt x="59" y="1834"/>
                  </a:cubicBezTo>
                  <a:cubicBezTo>
                    <a:pt x="128" y="2079"/>
                    <a:pt x="252" y="2293"/>
                    <a:pt x="431" y="2473"/>
                  </a:cubicBezTo>
                  <a:cubicBezTo>
                    <a:pt x="528" y="2548"/>
                    <a:pt x="626" y="2623"/>
                    <a:pt x="723" y="2700"/>
                  </a:cubicBezTo>
                  <a:cubicBezTo>
                    <a:pt x="949" y="2829"/>
                    <a:pt x="1192" y="2897"/>
                    <a:pt x="1455" y="2897"/>
                  </a:cubicBezTo>
                  <a:cubicBezTo>
                    <a:pt x="1583" y="2880"/>
                    <a:pt x="1711" y="2862"/>
                    <a:pt x="1838" y="2846"/>
                  </a:cubicBezTo>
                  <a:cubicBezTo>
                    <a:pt x="2028" y="2800"/>
                    <a:pt x="2191" y="2714"/>
                    <a:pt x="2331" y="2586"/>
                  </a:cubicBezTo>
                  <a:cubicBezTo>
                    <a:pt x="2340" y="2581"/>
                    <a:pt x="2348" y="2575"/>
                    <a:pt x="2357" y="2569"/>
                  </a:cubicBezTo>
                  <a:lnTo>
                    <a:pt x="2357" y="2569"/>
                  </a:lnTo>
                  <a:cubicBezTo>
                    <a:pt x="2361" y="2568"/>
                    <a:pt x="2364" y="2566"/>
                    <a:pt x="2368" y="2564"/>
                  </a:cubicBezTo>
                  <a:cubicBezTo>
                    <a:pt x="2519" y="2484"/>
                    <a:pt x="2640" y="2373"/>
                    <a:pt x="2731" y="2232"/>
                  </a:cubicBezTo>
                  <a:cubicBezTo>
                    <a:pt x="2811" y="2152"/>
                    <a:pt x="2866" y="2057"/>
                    <a:pt x="2897" y="1948"/>
                  </a:cubicBezTo>
                  <a:cubicBezTo>
                    <a:pt x="2977" y="1792"/>
                    <a:pt x="3014" y="1626"/>
                    <a:pt x="3008" y="1449"/>
                  </a:cubicBezTo>
                  <a:cubicBezTo>
                    <a:pt x="2992" y="1334"/>
                    <a:pt x="2977" y="1221"/>
                    <a:pt x="2961" y="1106"/>
                  </a:cubicBezTo>
                  <a:cubicBezTo>
                    <a:pt x="2919" y="1004"/>
                    <a:pt x="2875" y="900"/>
                    <a:pt x="2831" y="798"/>
                  </a:cubicBezTo>
                  <a:cubicBezTo>
                    <a:pt x="2751" y="646"/>
                    <a:pt x="2640" y="526"/>
                    <a:pt x="2499" y="434"/>
                  </a:cubicBezTo>
                  <a:cubicBezTo>
                    <a:pt x="2477" y="414"/>
                    <a:pt x="2454" y="395"/>
                    <a:pt x="2430" y="377"/>
                  </a:cubicBezTo>
                  <a:lnTo>
                    <a:pt x="2430" y="377"/>
                  </a:lnTo>
                  <a:cubicBezTo>
                    <a:pt x="2309" y="262"/>
                    <a:pt x="2170" y="177"/>
                    <a:pt x="2012" y="126"/>
                  </a:cubicBezTo>
                  <a:cubicBezTo>
                    <a:pt x="1853" y="43"/>
                    <a:pt x="1681" y="1"/>
                    <a:pt x="1499" y="1"/>
                  </a:cubicBezTo>
                  <a:cubicBezTo>
                    <a:pt x="1484" y="1"/>
                    <a:pt x="1470" y="1"/>
                    <a:pt x="1455" y="2"/>
                  </a:cubicBezTo>
                  <a:cubicBezTo>
                    <a:pt x="1440" y="1"/>
                    <a:pt x="1425" y="1"/>
                    <a:pt x="1411"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5"/>
            <p:cNvSpPr/>
            <p:nvPr/>
          </p:nvSpPr>
          <p:spPr>
            <a:xfrm>
              <a:off x="4376988" y="3316575"/>
              <a:ext cx="87050" cy="67525"/>
            </a:xfrm>
            <a:custGeom>
              <a:rect b="b" l="l" r="r" t="t"/>
              <a:pathLst>
                <a:path extrusionOk="0" h="2701" w="3482">
                  <a:moveTo>
                    <a:pt x="1740" y="1"/>
                  </a:moveTo>
                  <a:cubicBezTo>
                    <a:pt x="1" y="1"/>
                    <a:pt x="1" y="2700"/>
                    <a:pt x="1740" y="2700"/>
                  </a:cubicBezTo>
                  <a:cubicBezTo>
                    <a:pt x="3478" y="2700"/>
                    <a:pt x="3482" y="1"/>
                    <a:pt x="1740"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5"/>
            <p:cNvSpPr/>
            <p:nvPr/>
          </p:nvSpPr>
          <p:spPr>
            <a:xfrm>
              <a:off x="4543688" y="3320425"/>
              <a:ext cx="93900" cy="72900"/>
            </a:xfrm>
            <a:custGeom>
              <a:rect b="b" l="l" r="r" t="t"/>
              <a:pathLst>
                <a:path extrusionOk="0" h="2916" w="3756">
                  <a:moveTo>
                    <a:pt x="1879" y="0"/>
                  </a:moveTo>
                  <a:cubicBezTo>
                    <a:pt x="1" y="0"/>
                    <a:pt x="1" y="2915"/>
                    <a:pt x="1879" y="2915"/>
                  </a:cubicBezTo>
                  <a:cubicBezTo>
                    <a:pt x="3754" y="2915"/>
                    <a:pt x="3756" y="0"/>
                    <a:pt x="1879"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5"/>
            <p:cNvSpPr/>
            <p:nvPr/>
          </p:nvSpPr>
          <p:spPr>
            <a:xfrm>
              <a:off x="4476063" y="3462700"/>
              <a:ext cx="98325" cy="76275"/>
            </a:xfrm>
            <a:custGeom>
              <a:rect b="b" l="l" r="r" t="t"/>
              <a:pathLst>
                <a:path extrusionOk="0" h="3051" w="3933">
                  <a:moveTo>
                    <a:pt x="1967" y="0"/>
                  </a:moveTo>
                  <a:cubicBezTo>
                    <a:pt x="1" y="0"/>
                    <a:pt x="1" y="3051"/>
                    <a:pt x="1967" y="3051"/>
                  </a:cubicBezTo>
                  <a:cubicBezTo>
                    <a:pt x="3929" y="3051"/>
                    <a:pt x="3932" y="0"/>
                    <a:pt x="1967"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5"/>
            <p:cNvSpPr/>
            <p:nvPr/>
          </p:nvSpPr>
          <p:spPr>
            <a:xfrm>
              <a:off x="4276338" y="3422450"/>
              <a:ext cx="74175" cy="73575"/>
            </a:xfrm>
            <a:custGeom>
              <a:rect b="b" l="l" r="r" t="t"/>
              <a:pathLst>
                <a:path extrusionOk="0" h="2943" w="2967">
                  <a:moveTo>
                    <a:pt x="1361" y="0"/>
                  </a:moveTo>
                  <a:cubicBezTo>
                    <a:pt x="1289" y="0"/>
                    <a:pt x="1217" y="8"/>
                    <a:pt x="1145" y="24"/>
                  </a:cubicBezTo>
                  <a:cubicBezTo>
                    <a:pt x="1028" y="24"/>
                    <a:pt x="918" y="53"/>
                    <a:pt x="816" y="114"/>
                  </a:cubicBezTo>
                  <a:cubicBezTo>
                    <a:pt x="656" y="165"/>
                    <a:pt x="515" y="256"/>
                    <a:pt x="398" y="382"/>
                  </a:cubicBezTo>
                  <a:cubicBezTo>
                    <a:pt x="331" y="470"/>
                    <a:pt x="261" y="557"/>
                    <a:pt x="194" y="645"/>
                  </a:cubicBezTo>
                  <a:cubicBezTo>
                    <a:pt x="150" y="749"/>
                    <a:pt x="106" y="853"/>
                    <a:pt x="62" y="957"/>
                  </a:cubicBezTo>
                  <a:cubicBezTo>
                    <a:pt x="9" y="1129"/>
                    <a:pt x="0" y="1302"/>
                    <a:pt x="40" y="1475"/>
                  </a:cubicBezTo>
                  <a:cubicBezTo>
                    <a:pt x="48" y="1649"/>
                    <a:pt x="99" y="1809"/>
                    <a:pt x="194" y="1959"/>
                  </a:cubicBezTo>
                  <a:cubicBezTo>
                    <a:pt x="259" y="2060"/>
                    <a:pt x="323" y="2160"/>
                    <a:pt x="389" y="2260"/>
                  </a:cubicBezTo>
                  <a:cubicBezTo>
                    <a:pt x="511" y="2468"/>
                    <a:pt x="676" y="2633"/>
                    <a:pt x="884" y="2755"/>
                  </a:cubicBezTo>
                  <a:cubicBezTo>
                    <a:pt x="1099" y="2881"/>
                    <a:pt x="1331" y="2943"/>
                    <a:pt x="1579" y="2943"/>
                  </a:cubicBezTo>
                  <a:cubicBezTo>
                    <a:pt x="1701" y="2927"/>
                    <a:pt x="1824" y="2910"/>
                    <a:pt x="1946" y="2894"/>
                  </a:cubicBezTo>
                  <a:cubicBezTo>
                    <a:pt x="2180" y="2830"/>
                    <a:pt x="2382" y="2711"/>
                    <a:pt x="2556" y="2540"/>
                  </a:cubicBezTo>
                  <a:cubicBezTo>
                    <a:pt x="2689" y="2415"/>
                    <a:pt x="2784" y="2266"/>
                    <a:pt x="2841" y="2096"/>
                  </a:cubicBezTo>
                  <a:cubicBezTo>
                    <a:pt x="2926" y="1932"/>
                    <a:pt x="2966" y="1755"/>
                    <a:pt x="2959" y="1565"/>
                  </a:cubicBezTo>
                  <a:cubicBezTo>
                    <a:pt x="2959" y="1315"/>
                    <a:pt x="2895" y="1083"/>
                    <a:pt x="2771" y="868"/>
                  </a:cubicBezTo>
                  <a:cubicBezTo>
                    <a:pt x="2649" y="661"/>
                    <a:pt x="2483" y="495"/>
                    <a:pt x="2276" y="373"/>
                  </a:cubicBezTo>
                  <a:cubicBezTo>
                    <a:pt x="2176" y="309"/>
                    <a:pt x="2076" y="243"/>
                    <a:pt x="1975" y="179"/>
                  </a:cubicBezTo>
                  <a:cubicBezTo>
                    <a:pt x="1871" y="136"/>
                    <a:pt x="1767" y="92"/>
                    <a:pt x="1665" y="48"/>
                  </a:cubicBezTo>
                  <a:cubicBezTo>
                    <a:pt x="1564" y="16"/>
                    <a:pt x="1463" y="0"/>
                    <a:pt x="1361"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5"/>
            <p:cNvSpPr/>
            <p:nvPr/>
          </p:nvSpPr>
          <p:spPr>
            <a:xfrm>
              <a:off x="4485063" y="3207150"/>
              <a:ext cx="51300" cy="52425"/>
            </a:xfrm>
            <a:custGeom>
              <a:rect b="b" l="l" r="r" t="t"/>
              <a:pathLst>
                <a:path extrusionOk="0" h="2097" w="2052">
                  <a:moveTo>
                    <a:pt x="1067" y="1"/>
                  </a:moveTo>
                  <a:cubicBezTo>
                    <a:pt x="1010" y="1"/>
                    <a:pt x="954" y="7"/>
                    <a:pt x="897" y="19"/>
                  </a:cubicBezTo>
                  <a:cubicBezTo>
                    <a:pt x="761" y="26"/>
                    <a:pt x="636" y="66"/>
                    <a:pt x="519" y="141"/>
                  </a:cubicBezTo>
                  <a:cubicBezTo>
                    <a:pt x="400" y="205"/>
                    <a:pt x="303" y="293"/>
                    <a:pt x="232" y="404"/>
                  </a:cubicBezTo>
                  <a:cubicBezTo>
                    <a:pt x="143" y="503"/>
                    <a:pt x="81" y="618"/>
                    <a:pt x="50" y="751"/>
                  </a:cubicBezTo>
                  <a:cubicBezTo>
                    <a:pt x="8" y="886"/>
                    <a:pt x="0" y="1021"/>
                    <a:pt x="31" y="1156"/>
                  </a:cubicBezTo>
                  <a:cubicBezTo>
                    <a:pt x="37" y="1293"/>
                    <a:pt x="77" y="1419"/>
                    <a:pt x="152" y="1536"/>
                  </a:cubicBezTo>
                  <a:cubicBezTo>
                    <a:pt x="216" y="1654"/>
                    <a:pt x="303" y="1749"/>
                    <a:pt x="415" y="1822"/>
                  </a:cubicBezTo>
                  <a:cubicBezTo>
                    <a:pt x="473" y="1875"/>
                    <a:pt x="537" y="1918"/>
                    <a:pt x="607" y="1951"/>
                  </a:cubicBezTo>
                  <a:lnTo>
                    <a:pt x="607" y="1951"/>
                  </a:lnTo>
                  <a:cubicBezTo>
                    <a:pt x="621" y="1962"/>
                    <a:pt x="636" y="1974"/>
                    <a:pt x="650" y="1985"/>
                  </a:cubicBezTo>
                  <a:cubicBezTo>
                    <a:pt x="714" y="2012"/>
                    <a:pt x="780" y="2040"/>
                    <a:pt x="844" y="2067"/>
                  </a:cubicBezTo>
                  <a:cubicBezTo>
                    <a:pt x="908" y="2086"/>
                    <a:pt x="972" y="2096"/>
                    <a:pt x="1036" y="2096"/>
                  </a:cubicBezTo>
                  <a:cubicBezTo>
                    <a:pt x="1081" y="2096"/>
                    <a:pt x="1125" y="2091"/>
                    <a:pt x="1170" y="2081"/>
                  </a:cubicBezTo>
                  <a:cubicBezTo>
                    <a:pt x="1243" y="2081"/>
                    <a:pt x="1313" y="2063"/>
                    <a:pt x="1375" y="2025"/>
                  </a:cubicBezTo>
                  <a:cubicBezTo>
                    <a:pt x="1444" y="2007"/>
                    <a:pt x="1504" y="1972"/>
                    <a:pt x="1556" y="1921"/>
                  </a:cubicBezTo>
                  <a:cubicBezTo>
                    <a:pt x="1612" y="1888"/>
                    <a:pt x="1657" y="1844"/>
                    <a:pt x="1692" y="1790"/>
                  </a:cubicBezTo>
                  <a:lnTo>
                    <a:pt x="1692" y="1790"/>
                  </a:lnTo>
                  <a:cubicBezTo>
                    <a:pt x="1713" y="1774"/>
                    <a:pt x="1734" y="1758"/>
                    <a:pt x="1754" y="1742"/>
                  </a:cubicBezTo>
                  <a:cubicBezTo>
                    <a:pt x="1880" y="1616"/>
                    <a:pt x="1968" y="1465"/>
                    <a:pt x="2015" y="1293"/>
                  </a:cubicBezTo>
                  <a:cubicBezTo>
                    <a:pt x="2028" y="1202"/>
                    <a:pt x="2041" y="1112"/>
                    <a:pt x="2052" y="1021"/>
                  </a:cubicBezTo>
                  <a:cubicBezTo>
                    <a:pt x="2052" y="837"/>
                    <a:pt x="2006" y="665"/>
                    <a:pt x="1913" y="506"/>
                  </a:cubicBezTo>
                  <a:cubicBezTo>
                    <a:pt x="1860" y="437"/>
                    <a:pt x="1807" y="369"/>
                    <a:pt x="1754" y="300"/>
                  </a:cubicBezTo>
                  <a:cubicBezTo>
                    <a:pt x="1627" y="174"/>
                    <a:pt x="1477" y="86"/>
                    <a:pt x="1304" y="37"/>
                  </a:cubicBezTo>
                  <a:cubicBezTo>
                    <a:pt x="1225" y="13"/>
                    <a:pt x="1146" y="1"/>
                    <a:pt x="1067"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5"/>
            <p:cNvSpPr/>
            <p:nvPr/>
          </p:nvSpPr>
          <p:spPr>
            <a:xfrm>
              <a:off x="4575588" y="3113225"/>
              <a:ext cx="69350" cy="73625"/>
            </a:xfrm>
            <a:custGeom>
              <a:rect b="b" l="l" r="r" t="t"/>
              <a:pathLst>
                <a:path extrusionOk="0" h="2945" w="2774">
                  <a:moveTo>
                    <a:pt x="1343" y="0"/>
                  </a:moveTo>
                  <a:cubicBezTo>
                    <a:pt x="1170" y="0"/>
                    <a:pt x="1010" y="39"/>
                    <a:pt x="861" y="118"/>
                  </a:cubicBezTo>
                  <a:cubicBezTo>
                    <a:pt x="691" y="174"/>
                    <a:pt x="543" y="268"/>
                    <a:pt x="419" y="401"/>
                  </a:cubicBezTo>
                  <a:cubicBezTo>
                    <a:pt x="249" y="572"/>
                    <a:pt x="132" y="773"/>
                    <a:pt x="66" y="1005"/>
                  </a:cubicBezTo>
                  <a:cubicBezTo>
                    <a:pt x="1" y="1250"/>
                    <a:pt x="1" y="1491"/>
                    <a:pt x="66" y="1733"/>
                  </a:cubicBezTo>
                  <a:cubicBezTo>
                    <a:pt x="85" y="1815"/>
                    <a:pt x="105" y="1898"/>
                    <a:pt x="123" y="1980"/>
                  </a:cubicBezTo>
                  <a:cubicBezTo>
                    <a:pt x="167" y="2084"/>
                    <a:pt x="211" y="2190"/>
                    <a:pt x="254" y="2294"/>
                  </a:cubicBezTo>
                  <a:cubicBezTo>
                    <a:pt x="337" y="2447"/>
                    <a:pt x="450" y="2569"/>
                    <a:pt x="592" y="2661"/>
                  </a:cubicBezTo>
                  <a:cubicBezTo>
                    <a:pt x="674" y="2743"/>
                    <a:pt x="771" y="2799"/>
                    <a:pt x="882" y="2830"/>
                  </a:cubicBezTo>
                  <a:cubicBezTo>
                    <a:pt x="1027" y="2907"/>
                    <a:pt x="1185" y="2944"/>
                    <a:pt x="1351" y="2944"/>
                  </a:cubicBezTo>
                  <a:cubicBezTo>
                    <a:pt x="1363" y="2944"/>
                    <a:pt x="1375" y="2944"/>
                    <a:pt x="1386" y="2944"/>
                  </a:cubicBezTo>
                  <a:cubicBezTo>
                    <a:pt x="1503" y="2927"/>
                    <a:pt x="1620" y="2911"/>
                    <a:pt x="1735" y="2896"/>
                  </a:cubicBezTo>
                  <a:cubicBezTo>
                    <a:pt x="1841" y="2852"/>
                    <a:pt x="1945" y="2808"/>
                    <a:pt x="2049" y="2765"/>
                  </a:cubicBezTo>
                  <a:cubicBezTo>
                    <a:pt x="2202" y="2681"/>
                    <a:pt x="2324" y="2569"/>
                    <a:pt x="2418" y="2427"/>
                  </a:cubicBezTo>
                  <a:cubicBezTo>
                    <a:pt x="2533" y="2299"/>
                    <a:pt x="2611" y="2151"/>
                    <a:pt x="2651" y="1980"/>
                  </a:cubicBezTo>
                  <a:cubicBezTo>
                    <a:pt x="2671" y="1898"/>
                    <a:pt x="2689" y="1815"/>
                    <a:pt x="2708" y="1733"/>
                  </a:cubicBezTo>
                  <a:cubicBezTo>
                    <a:pt x="2773" y="1491"/>
                    <a:pt x="2773" y="1250"/>
                    <a:pt x="2708" y="1007"/>
                  </a:cubicBezTo>
                  <a:cubicBezTo>
                    <a:pt x="2644" y="775"/>
                    <a:pt x="2525" y="572"/>
                    <a:pt x="2355" y="403"/>
                  </a:cubicBezTo>
                  <a:lnTo>
                    <a:pt x="2078" y="187"/>
                  </a:lnTo>
                  <a:cubicBezTo>
                    <a:pt x="1864" y="63"/>
                    <a:pt x="1634" y="1"/>
                    <a:pt x="1388" y="1"/>
                  </a:cubicBezTo>
                  <a:cubicBezTo>
                    <a:pt x="1373" y="0"/>
                    <a:pt x="1358" y="0"/>
                    <a:pt x="1343"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5"/>
            <p:cNvSpPr/>
            <p:nvPr/>
          </p:nvSpPr>
          <p:spPr>
            <a:xfrm>
              <a:off x="4555613" y="3001025"/>
              <a:ext cx="56975" cy="44250"/>
            </a:xfrm>
            <a:custGeom>
              <a:rect b="b" l="l" r="r" t="t"/>
              <a:pathLst>
                <a:path extrusionOk="0" h="1770" w="2279">
                  <a:moveTo>
                    <a:pt x="1139" y="1"/>
                  </a:moveTo>
                  <a:cubicBezTo>
                    <a:pt x="0" y="1"/>
                    <a:pt x="0" y="1769"/>
                    <a:pt x="1139" y="1769"/>
                  </a:cubicBezTo>
                  <a:cubicBezTo>
                    <a:pt x="2276" y="1769"/>
                    <a:pt x="2278" y="1"/>
                    <a:pt x="1139"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5"/>
            <p:cNvSpPr/>
            <p:nvPr/>
          </p:nvSpPr>
          <p:spPr>
            <a:xfrm>
              <a:off x="4420613" y="2835500"/>
              <a:ext cx="52150" cy="56375"/>
            </a:xfrm>
            <a:custGeom>
              <a:rect b="b" l="l" r="r" t="t"/>
              <a:pathLst>
                <a:path extrusionOk="0" h="2255" w="2086">
                  <a:moveTo>
                    <a:pt x="1076" y="0"/>
                  </a:moveTo>
                  <a:cubicBezTo>
                    <a:pt x="1065" y="0"/>
                    <a:pt x="1054" y="1"/>
                    <a:pt x="1043" y="1"/>
                  </a:cubicBezTo>
                  <a:cubicBezTo>
                    <a:pt x="957" y="12"/>
                    <a:pt x="873" y="25"/>
                    <a:pt x="788" y="36"/>
                  </a:cubicBezTo>
                  <a:cubicBezTo>
                    <a:pt x="711" y="69"/>
                    <a:pt x="634" y="100"/>
                    <a:pt x="558" y="133"/>
                  </a:cubicBezTo>
                  <a:cubicBezTo>
                    <a:pt x="446" y="193"/>
                    <a:pt x="355" y="275"/>
                    <a:pt x="288" y="381"/>
                  </a:cubicBezTo>
                  <a:cubicBezTo>
                    <a:pt x="204" y="474"/>
                    <a:pt x="145" y="582"/>
                    <a:pt x="116" y="708"/>
                  </a:cubicBezTo>
                  <a:cubicBezTo>
                    <a:pt x="94" y="788"/>
                    <a:pt x="72" y="870"/>
                    <a:pt x="50" y="950"/>
                  </a:cubicBezTo>
                  <a:cubicBezTo>
                    <a:pt x="1" y="1133"/>
                    <a:pt x="1" y="1315"/>
                    <a:pt x="50" y="1498"/>
                  </a:cubicBezTo>
                  <a:cubicBezTo>
                    <a:pt x="100" y="1673"/>
                    <a:pt x="187" y="1825"/>
                    <a:pt x="315" y="1952"/>
                  </a:cubicBezTo>
                  <a:cubicBezTo>
                    <a:pt x="384" y="2005"/>
                    <a:pt x="454" y="2060"/>
                    <a:pt x="523" y="2113"/>
                  </a:cubicBezTo>
                  <a:cubicBezTo>
                    <a:pt x="684" y="2206"/>
                    <a:pt x="857" y="2254"/>
                    <a:pt x="1043" y="2254"/>
                  </a:cubicBezTo>
                  <a:cubicBezTo>
                    <a:pt x="1054" y="2254"/>
                    <a:pt x="1066" y="2254"/>
                    <a:pt x="1077" y="2254"/>
                  </a:cubicBezTo>
                  <a:cubicBezTo>
                    <a:pt x="1206" y="2254"/>
                    <a:pt x="1327" y="2225"/>
                    <a:pt x="1439" y="2166"/>
                  </a:cubicBezTo>
                  <a:cubicBezTo>
                    <a:pt x="1567" y="2124"/>
                    <a:pt x="1678" y="2053"/>
                    <a:pt x="1772" y="1952"/>
                  </a:cubicBezTo>
                  <a:cubicBezTo>
                    <a:pt x="1899" y="1825"/>
                    <a:pt x="1987" y="1673"/>
                    <a:pt x="2036" y="1498"/>
                  </a:cubicBezTo>
                  <a:cubicBezTo>
                    <a:pt x="2085" y="1315"/>
                    <a:pt x="2085" y="1133"/>
                    <a:pt x="2036" y="950"/>
                  </a:cubicBezTo>
                  <a:cubicBezTo>
                    <a:pt x="2014" y="870"/>
                    <a:pt x="1992" y="788"/>
                    <a:pt x="1970" y="708"/>
                  </a:cubicBezTo>
                  <a:cubicBezTo>
                    <a:pt x="1938" y="631"/>
                    <a:pt x="1907" y="554"/>
                    <a:pt x="1874" y="478"/>
                  </a:cubicBezTo>
                  <a:cubicBezTo>
                    <a:pt x="1814" y="366"/>
                    <a:pt x="1730" y="275"/>
                    <a:pt x="1626" y="207"/>
                  </a:cubicBezTo>
                  <a:cubicBezTo>
                    <a:pt x="1565" y="149"/>
                    <a:pt x="1496" y="107"/>
                    <a:pt x="1414" y="83"/>
                  </a:cubicBezTo>
                  <a:cubicBezTo>
                    <a:pt x="1308" y="28"/>
                    <a:pt x="1197" y="0"/>
                    <a:pt x="1076"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1" name="Shape 91"/>
        <p:cNvGrpSpPr/>
        <p:nvPr/>
      </p:nvGrpSpPr>
      <p:grpSpPr>
        <a:xfrm>
          <a:off x="0" y="0"/>
          <a:ext cx="0" cy="0"/>
          <a:chOff x="0" y="0"/>
          <a:chExt cx="0" cy="0"/>
        </a:xfrm>
      </p:grpSpPr>
      <p:sp>
        <p:nvSpPr>
          <p:cNvPr id="92" name="Google Shape;92;p6"/>
          <p:cNvSpPr txBox="1"/>
          <p:nvPr>
            <p:ph type="title"/>
          </p:nvPr>
        </p:nvSpPr>
        <p:spPr>
          <a:xfrm>
            <a:off x="720000" y="535000"/>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93" name="Google Shape;93;p6"/>
          <p:cNvSpPr/>
          <p:nvPr/>
        </p:nvSpPr>
        <p:spPr>
          <a:xfrm>
            <a:off x="161400" y="-1024475"/>
            <a:ext cx="1586394" cy="1559473"/>
          </a:xfrm>
          <a:custGeom>
            <a:rect b="b" l="l" r="r" t="t"/>
            <a:pathLst>
              <a:path extrusionOk="0" h="41245" w="41957">
                <a:moveTo>
                  <a:pt x="25760" y="1"/>
                </a:moveTo>
                <a:cubicBezTo>
                  <a:pt x="25134" y="1"/>
                  <a:pt x="25153" y="1000"/>
                  <a:pt x="25807" y="1050"/>
                </a:cubicBezTo>
                <a:cubicBezTo>
                  <a:pt x="28707" y="1271"/>
                  <a:pt x="31312" y="2846"/>
                  <a:pt x="33400" y="4788"/>
                </a:cubicBezTo>
                <a:cubicBezTo>
                  <a:pt x="35541" y="6780"/>
                  <a:pt x="37271" y="9193"/>
                  <a:pt x="38520" y="11834"/>
                </a:cubicBezTo>
                <a:cubicBezTo>
                  <a:pt x="40980" y="17042"/>
                  <a:pt x="41324" y="23080"/>
                  <a:pt x="39139" y="28441"/>
                </a:cubicBezTo>
                <a:cubicBezTo>
                  <a:pt x="38095" y="31006"/>
                  <a:pt x="36470" y="33346"/>
                  <a:pt x="34398" y="35186"/>
                </a:cubicBezTo>
                <a:cubicBezTo>
                  <a:pt x="32100" y="37226"/>
                  <a:pt x="29249" y="38583"/>
                  <a:pt x="26290" y="39358"/>
                </a:cubicBezTo>
                <a:cubicBezTo>
                  <a:pt x="24447" y="39841"/>
                  <a:pt x="22537" y="40086"/>
                  <a:pt x="20628" y="40086"/>
                </a:cubicBezTo>
                <a:cubicBezTo>
                  <a:pt x="16540" y="40086"/>
                  <a:pt x="12459" y="38961"/>
                  <a:pt x="9065" y="36633"/>
                </a:cubicBezTo>
                <a:cubicBezTo>
                  <a:pt x="4717" y="33650"/>
                  <a:pt x="1521" y="28680"/>
                  <a:pt x="1218" y="23350"/>
                </a:cubicBezTo>
                <a:cubicBezTo>
                  <a:pt x="938" y="18436"/>
                  <a:pt x="3063" y="13537"/>
                  <a:pt x="6535" y="10106"/>
                </a:cubicBezTo>
                <a:cubicBezTo>
                  <a:pt x="9516" y="7158"/>
                  <a:pt x="13471" y="5432"/>
                  <a:pt x="17608" y="5432"/>
                </a:cubicBezTo>
                <a:cubicBezTo>
                  <a:pt x="18337" y="5432"/>
                  <a:pt x="19071" y="5485"/>
                  <a:pt x="19807" y="5595"/>
                </a:cubicBezTo>
                <a:cubicBezTo>
                  <a:pt x="24569" y="6307"/>
                  <a:pt x="29054" y="9023"/>
                  <a:pt x="31810" y="12988"/>
                </a:cubicBezTo>
                <a:cubicBezTo>
                  <a:pt x="34743" y="17206"/>
                  <a:pt x="35587" y="23045"/>
                  <a:pt x="33185" y="27715"/>
                </a:cubicBezTo>
                <a:cubicBezTo>
                  <a:pt x="30822" y="32309"/>
                  <a:pt x="25498" y="34455"/>
                  <a:pt x="20516" y="34455"/>
                </a:cubicBezTo>
                <a:cubicBezTo>
                  <a:pt x="20256" y="34455"/>
                  <a:pt x="19996" y="34449"/>
                  <a:pt x="19737" y="34437"/>
                </a:cubicBezTo>
                <a:cubicBezTo>
                  <a:pt x="15143" y="34229"/>
                  <a:pt x="10368" y="32156"/>
                  <a:pt x="7781" y="28220"/>
                </a:cubicBezTo>
                <a:cubicBezTo>
                  <a:pt x="5180" y="24266"/>
                  <a:pt x="5489" y="19159"/>
                  <a:pt x="7922" y="15200"/>
                </a:cubicBezTo>
                <a:cubicBezTo>
                  <a:pt x="9118" y="13254"/>
                  <a:pt x="10817" y="11617"/>
                  <a:pt x="12878" y="10609"/>
                </a:cubicBezTo>
                <a:cubicBezTo>
                  <a:pt x="14341" y="9892"/>
                  <a:pt x="15968" y="9548"/>
                  <a:pt x="17595" y="9548"/>
                </a:cubicBezTo>
                <a:cubicBezTo>
                  <a:pt x="18264" y="9548"/>
                  <a:pt x="18932" y="9606"/>
                  <a:pt x="19589" y="9720"/>
                </a:cubicBezTo>
                <a:cubicBezTo>
                  <a:pt x="24127" y="10507"/>
                  <a:pt x="28340" y="13751"/>
                  <a:pt x="29660" y="18257"/>
                </a:cubicBezTo>
                <a:cubicBezTo>
                  <a:pt x="30103" y="19772"/>
                  <a:pt x="30255" y="21415"/>
                  <a:pt x="29888" y="22963"/>
                </a:cubicBezTo>
                <a:cubicBezTo>
                  <a:pt x="29565" y="24329"/>
                  <a:pt x="28880" y="25595"/>
                  <a:pt x="27962" y="26654"/>
                </a:cubicBezTo>
                <a:cubicBezTo>
                  <a:pt x="26212" y="28676"/>
                  <a:pt x="23678" y="29971"/>
                  <a:pt x="21017" y="30233"/>
                </a:cubicBezTo>
                <a:cubicBezTo>
                  <a:pt x="20659" y="30269"/>
                  <a:pt x="20300" y="30287"/>
                  <a:pt x="19941" y="30287"/>
                </a:cubicBezTo>
                <a:cubicBezTo>
                  <a:pt x="17704" y="30287"/>
                  <a:pt x="15501" y="29591"/>
                  <a:pt x="13778" y="28111"/>
                </a:cubicBezTo>
                <a:cubicBezTo>
                  <a:pt x="11888" y="26486"/>
                  <a:pt x="10602" y="24102"/>
                  <a:pt x="10417" y="21603"/>
                </a:cubicBezTo>
                <a:cubicBezTo>
                  <a:pt x="10229" y="19035"/>
                  <a:pt x="11323" y="16606"/>
                  <a:pt x="13234" y="14903"/>
                </a:cubicBezTo>
                <a:cubicBezTo>
                  <a:pt x="14703" y="13595"/>
                  <a:pt x="16654" y="12754"/>
                  <a:pt x="18625" y="12754"/>
                </a:cubicBezTo>
                <a:cubicBezTo>
                  <a:pt x="19142" y="12754"/>
                  <a:pt x="19660" y="12812"/>
                  <a:pt x="20172" y="12935"/>
                </a:cubicBezTo>
                <a:cubicBezTo>
                  <a:pt x="22583" y="13513"/>
                  <a:pt x="24686" y="15355"/>
                  <a:pt x="25454" y="17730"/>
                </a:cubicBezTo>
                <a:cubicBezTo>
                  <a:pt x="25834" y="18902"/>
                  <a:pt x="25912" y="20121"/>
                  <a:pt x="25556" y="21308"/>
                </a:cubicBezTo>
                <a:cubicBezTo>
                  <a:pt x="25204" y="22476"/>
                  <a:pt x="24487" y="23507"/>
                  <a:pt x="23572" y="24305"/>
                </a:cubicBezTo>
                <a:cubicBezTo>
                  <a:pt x="22507" y="25232"/>
                  <a:pt x="21129" y="25798"/>
                  <a:pt x="19758" y="25798"/>
                </a:cubicBezTo>
                <a:cubicBezTo>
                  <a:pt x="18897" y="25798"/>
                  <a:pt x="18039" y="25575"/>
                  <a:pt x="17262" y="25079"/>
                </a:cubicBezTo>
                <a:cubicBezTo>
                  <a:pt x="15535" y="23974"/>
                  <a:pt x="14453" y="21813"/>
                  <a:pt x="14657" y="19767"/>
                </a:cubicBezTo>
                <a:cubicBezTo>
                  <a:pt x="14769" y="18648"/>
                  <a:pt x="15360" y="17463"/>
                  <a:pt x="16326" y="16848"/>
                </a:cubicBezTo>
                <a:cubicBezTo>
                  <a:pt x="16848" y="16516"/>
                  <a:pt x="17466" y="16374"/>
                  <a:pt x="18094" y="16374"/>
                </a:cubicBezTo>
                <a:cubicBezTo>
                  <a:pt x="18835" y="16374"/>
                  <a:pt x="19591" y="16572"/>
                  <a:pt x="20221" y="16888"/>
                </a:cubicBezTo>
                <a:cubicBezTo>
                  <a:pt x="21331" y="17447"/>
                  <a:pt x="22300" y="18473"/>
                  <a:pt x="22437" y="19754"/>
                </a:cubicBezTo>
                <a:cubicBezTo>
                  <a:pt x="22557" y="20871"/>
                  <a:pt x="22054" y="22085"/>
                  <a:pt x="21146" y="22759"/>
                </a:cubicBezTo>
                <a:cubicBezTo>
                  <a:pt x="20702" y="23090"/>
                  <a:pt x="20198" y="23256"/>
                  <a:pt x="19697" y="23256"/>
                </a:cubicBezTo>
                <a:cubicBezTo>
                  <a:pt x="19151" y="23256"/>
                  <a:pt x="18608" y="23058"/>
                  <a:pt x="18151" y="22660"/>
                </a:cubicBezTo>
                <a:cubicBezTo>
                  <a:pt x="17339" y="21952"/>
                  <a:pt x="16917" y="20734"/>
                  <a:pt x="17498" y="19758"/>
                </a:cubicBezTo>
                <a:cubicBezTo>
                  <a:pt x="17610" y="19568"/>
                  <a:pt x="17440" y="19390"/>
                  <a:pt x="17270" y="19390"/>
                </a:cubicBezTo>
                <a:cubicBezTo>
                  <a:pt x="17195" y="19390"/>
                  <a:pt x="17120" y="19425"/>
                  <a:pt x="17069" y="19508"/>
                </a:cubicBezTo>
                <a:lnTo>
                  <a:pt x="17071" y="19510"/>
                </a:lnTo>
                <a:cubicBezTo>
                  <a:pt x="16461" y="20508"/>
                  <a:pt x="16702" y="21738"/>
                  <a:pt x="17392" y="22633"/>
                </a:cubicBezTo>
                <a:cubicBezTo>
                  <a:pt x="18010" y="23430"/>
                  <a:pt x="18890" y="23930"/>
                  <a:pt x="19867" y="23930"/>
                </a:cubicBezTo>
                <a:cubicBezTo>
                  <a:pt x="20061" y="23930"/>
                  <a:pt x="20259" y="23910"/>
                  <a:pt x="20460" y="23869"/>
                </a:cubicBezTo>
                <a:cubicBezTo>
                  <a:pt x="21667" y="23618"/>
                  <a:pt x="22579" y="22554"/>
                  <a:pt x="22996" y="21444"/>
                </a:cubicBezTo>
                <a:cubicBezTo>
                  <a:pt x="23457" y="20209"/>
                  <a:pt x="23271" y="18807"/>
                  <a:pt x="22506" y="17732"/>
                </a:cubicBezTo>
                <a:cubicBezTo>
                  <a:pt x="21507" y="16328"/>
                  <a:pt x="19705" y="15412"/>
                  <a:pt x="17973" y="15412"/>
                </a:cubicBezTo>
                <a:cubicBezTo>
                  <a:pt x="16821" y="15412"/>
                  <a:pt x="15700" y="15817"/>
                  <a:pt x="14866" y="16753"/>
                </a:cubicBezTo>
                <a:cubicBezTo>
                  <a:pt x="13155" y="18672"/>
                  <a:pt x="13184" y="21470"/>
                  <a:pt x="14364" y="23653"/>
                </a:cubicBezTo>
                <a:cubicBezTo>
                  <a:pt x="15469" y="25700"/>
                  <a:pt x="17522" y="27032"/>
                  <a:pt x="19811" y="27032"/>
                </a:cubicBezTo>
                <a:cubicBezTo>
                  <a:pt x="20082" y="27032"/>
                  <a:pt x="20356" y="27013"/>
                  <a:pt x="20632" y="26975"/>
                </a:cubicBezTo>
                <a:cubicBezTo>
                  <a:pt x="23357" y="26597"/>
                  <a:pt x="25695" y="24498"/>
                  <a:pt x="26582" y="21926"/>
                </a:cubicBezTo>
                <a:cubicBezTo>
                  <a:pt x="27517" y="19221"/>
                  <a:pt x="26509" y="16381"/>
                  <a:pt x="24584" y="14388"/>
                </a:cubicBezTo>
                <a:cubicBezTo>
                  <a:pt x="22983" y="12731"/>
                  <a:pt x="20808" y="11795"/>
                  <a:pt x="18552" y="11795"/>
                </a:cubicBezTo>
                <a:cubicBezTo>
                  <a:pt x="18044" y="11795"/>
                  <a:pt x="17532" y="11843"/>
                  <a:pt x="17021" y="11940"/>
                </a:cubicBezTo>
                <a:cubicBezTo>
                  <a:pt x="14327" y="12455"/>
                  <a:pt x="11903" y="14276"/>
                  <a:pt x="10552" y="16649"/>
                </a:cubicBezTo>
                <a:cubicBezTo>
                  <a:pt x="9176" y="19070"/>
                  <a:pt x="9043" y="22041"/>
                  <a:pt x="10023" y="24630"/>
                </a:cubicBezTo>
                <a:cubicBezTo>
                  <a:pt x="11020" y="27255"/>
                  <a:pt x="13007" y="29503"/>
                  <a:pt x="15605" y="30622"/>
                </a:cubicBezTo>
                <a:cubicBezTo>
                  <a:pt x="16981" y="31215"/>
                  <a:pt x="18468" y="31502"/>
                  <a:pt x="19957" y="31502"/>
                </a:cubicBezTo>
                <a:cubicBezTo>
                  <a:pt x="21394" y="31502"/>
                  <a:pt x="22832" y="31235"/>
                  <a:pt x="24177" y="30719"/>
                </a:cubicBezTo>
                <a:cubicBezTo>
                  <a:pt x="27024" y="29627"/>
                  <a:pt x="29441" y="27474"/>
                  <a:pt x="30618" y="24633"/>
                </a:cubicBezTo>
                <a:cubicBezTo>
                  <a:pt x="31832" y="21709"/>
                  <a:pt x="31297" y="18278"/>
                  <a:pt x="29782" y="15565"/>
                </a:cubicBezTo>
                <a:cubicBezTo>
                  <a:pt x="27405" y="11308"/>
                  <a:pt x="22529" y="8492"/>
                  <a:pt x="17655" y="8492"/>
                </a:cubicBezTo>
                <a:cubicBezTo>
                  <a:pt x="17438" y="8492"/>
                  <a:pt x="17221" y="8497"/>
                  <a:pt x="17005" y="8508"/>
                </a:cubicBezTo>
                <a:cubicBezTo>
                  <a:pt x="11737" y="8786"/>
                  <a:pt x="7469" y="12584"/>
                  <a:pt x="5748" y="17449"/>
                </a:cubicBezTo>
                <a:cubicBezTo>
                  <a:pt x="4918" y="19796"/>
                  <a:pt x="4689" y="22379"/>
                  <a:pt x="5224" y="24818"/>
                </a:cubicBezTo>
                <a:cubicBezTo>
                  <a:pt x="5770" y="27313"/>
                  <a:pt x="7163" y="29585"/>
                  <a:pt x="9032" y="31312"/>
                </a:cubicBezTo>
                <a:cubicBezTo>
                  <a:pt x="12148" y="34190"/>
                  <a:pt x="16429" y="35630"/>
                  <a:pt x="20659" y="35630"/>
                </a:cubicBezTo>
                <a:cubicBezTo>
                  <a:pt x="21644" y="35630"/>
                  <a:pt x="22626" y="35552"/>
                  <a:pt x="23591" y="35396"/>
                </a:cubicBezTo>
                <a:cubicBezTo>
                  <a:pt x="26544" y="34915"/>
                  <a:pt x="29494" y="33661"/>
                  <a:pt x="31715" y="31630"/>
                </a:cubicBezTo>
                <a:cubicBezTo>
                  <a:pt x="33920" y="29617"/>
                  <a:pt x="35234" y="26789"/>
                  <a:pt x="35641" y="23856"/>
                </a:cubicBezTo>
                <a:cubicBezTo>
                  <a:pt x="36421" y="18234"/>
                  <a:pt x="34086" y="12685"/>
                  <a:pt x="29820" y="9014"/>
                </a:cubicBezTo>
                <a:cubicBezTo>
                  <a:pt x="26430" y="6098"/>
                  <a:pt x="22043" y="4360"/>
                  <a:pt x="17584" y="4360"/>
                </a:cubicBezTo>
                <a:cubicBezTo>
                  <a:pt x="16715" y="4360"/>
                  <a:pt x="15844" y="4426"/>
                  <a:pt x="14977" y="4562"/>
                </a:cubicBezTo>
                <a:cubicBezTo>
                  <a:pt x="9625" y="5402"/>
                  <a:pt x="5023" y="9100"/>
                  <a:pt x="2450" y="13784"/>
                </a:cubicBezTo>
                <a:cubicBezTo>
                  <a:pt x="1159" y="16135"/>
                  <a:pt x="358" y="18750"/>
                  <a:pt x="183" y="21430"/>
                </a:cubicBezTo>
                <a:cubicBezTo>
                  <a:pt x="0" y="24246"/>
                  <a:pt x="586" y="27052"/>
                  <a:pt x="1756" y="29613"/>
                </a:cubicBezTo>
                <a:cubicBezTo>
                  <a:pt x="4324" y="35242"/>
                  <a:pt x="9589" y="39298"/>
                  <a:pt x="15583" y="40669"/>
                </a:cubicBezTo>
                <a:cubicBezTo>
                  <a:pt x="17264" y="41053"/>
                  <a:pt x="19000" y="41245"/>
                  <a:pt x="20739" y="41245"/>
                </a:cubicBezTo>
                <a:cubicBezTo>
                  <a:pt x="25668" y="41245"/>
                  <a:pt x="30630" y="39706"/>
                  <a:pt x="34493" y="36650"/>
                </a:cubicBezTo>
                <a:cubicBezTo>
                  <a:pt x="39290" y="32856"/>
                  <a:pt x="41957" y="26616"/>
                  <a:pt x="41785" y="20546"/>
                </a:cubicBezTo>
                <a:cubicBezTo>
                  <a:pt x="41608" y="14222"/>
                  <a:pt x="38569" y="7990"/>
                  <a:pt x="33865" y="3784"/>
                </a:cubicBezTo>
                <a:cubicBezTo>
                  <a:pt x="31607" y="1767"/>
                  <a:pt x="28871" y="234"/>
                  <a:pt x="25807" y="2"/>
                </a:cubicBezTo>
                <a:cubicBezTo>
                  <a:pt x="25791" y="1"/>
                  <a:pt x="25775" y="1"/>
                  <a:pt x="25760"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6"/>
          <p:cNvSpPr/>
          <p:nvPr/>
        </p:nvSpPr>
        <p:spPr>
          <a:xfrm rot="-1799951">
            <a:off x="8068927" y="4497865"/>
            <a:ext cx="1133996" cy="1073621"/>
          </a:xfrm>
          <a:custGeom>
            <a:rect b="b" l="l" r="r" t="t"/>
            <a:pathLst>
              <a:path extrusionOk="0" h="34925" w="36889">
                <a:moveTo>
                  <a:pt x="31511" y="1"/>
                </a:moveTo>
                <a:cubicBezTo>
                  <a:pt x="30434" y="1"/>
                  <a:pt x="29372" y="347"/>
                  <a:pt x="28574" y="1082"/>
                </a:cubicBezTo>
                <a:cubicBezTo>
                  <a:pt x="26386" y="3098"/>
                  <a:pt x="26472" y="9948"/>
                  <a:pt x="22651" y="9948"/>
                </a:cubicBezTo>
                <a:cubicBezTo>
                  <a:pt x="22544" y="9948"/>
                  <a:pt x="22434" y="9943"/>
                  <a:pt x="22320" y="9932"/>
                </a:cubicBezTo>
                <a:cubicBezTo>
                  <a:pt x="18927" y="9601"/>
                  <a:pt x="19381" y="3709"/>
                  <a:pt x="16138" y="2304"/>
                </a:cubicBezTo>
                <a:cubicBezTo>
                  <a:pt x="15687" y="2108"/>
                  <a:pt x="15188" y="2012"/>
                  <a:pt x="14690" y="2012"/>
                </a:cubicBezTo>
                <a:cubicBezTo>
                  <a:pt x="13443" y="2012"/>
                  <a:pt x="12202" y="2612"/>
                  <a:pt x="11731" y="3747"/>
                </a:cubicBezTo>
                <a:cubicBezTo>
                  <a:pt x="10645" y="6370"/>
                  <a:pt x="13989" y="8632"/>
                  <a:pt x="14805" y="11352"/>
                </a:cubicBezTo>
                <a:cubicBezTo>
                  <a:pt x="15032" y="12102"/>
                  <a:pt x="14986" y="13060"/>
                  <a:pt x="14331" y="13491"/>
                </a:cubicBezTo>
                <a:cubicBezTo>
                  <a:pt x="14035" y="13685"/>
                  <a:pt x="13668" y="13734"/>
                  <a:pt x="13314" y="13747"/>
                </a:cubicBezTo>
                <a:cubicBezTo>
                  <a:pt x="13222" y="13750"/>
                  <a:pt x="13130" y="13752"/>
                  <a:pt x="13039" y="13752"/>
                </a:cubicBezTo>
                <a:cubicBezTo>
                  <a:pt x="10879" y="13752"/>
                  <a:pt x="8836" y="12752"/>
                  <a:pt x="6719" y="12275"/>
                </a:cubicBezTo>
                <a:cubicBezTo>
                  <a:pt x="6127" y="12142"/>
                  <a:pt x="5496" y="12067"/>
                  <a:pt x="4868" y="12067"/>
                </a:cubicBezTo>
                <a:cubicBezTo>
                  <a:pt x="3155" y="12067"/>
                  <a:pt x="1465" y="12625"/>
                  <a:pt x="661" y="14071"/>
                </a:cubicBezTo>
                <a:cubicBezTo>
                  <a:pt x="0" y="15260"/>
                  <a:pt x="133" y="16722"/>
                  <a:pt x="429" y="18047"/>
                </a:cubicBezTo>
                <a:cubicBezTo>
                  <a:pt x="584" y="18741"/>
                  <a:pt x="811" y="19474"/>
                  <a:pt x="1373" y="19907"/>
                </a:cubicBezTo>
                <a:cubicBezTo>
                  <a:pt x="1814" y="20248"/>
                  <a:pt x="2370" y="20336"/>
                  <a:pt x="2938" y="20336"/>
                </a:cubicBezTo>
                <a:cubicBezTo>
                  <a:pt x="3213" y="20336"/>
                  <a:pt x="3491" y="20315"/>
                  <a:pt x="3760" y="20292"/>
                </a:cubicBezTo>
                <a:cubicBezTo>
                  <a:pt x="6715" y="20035"/>
                  <a:pt x="9671" y="19777"/>
                  <a:pt x="12626" y="19520"/>
                </a:cubicBezTo>
                <a:lnTo>
                  <a:pt x="12626" y="19520"/>
                </a:lnTo>
                <a:cubicBezTo>
                  <a:pt x="12788" y="21418"/>
                  <a:pt x="11943" y="23247"/>
                  <a:pt x="11043" y="24927"/>
                </a:cubicBezTo>
                <a:cubicBezTo>
                  <a:pt x="10143" y="26606"/>
                  <a:pt x="9149" y="28313"/>
                  <a:pt x="8975" y="30211"/>
                </a:cubicBezTo>
                <a:cubicBezTo>
                  <a:pt x="8802" y="32108"/>
                  <a:pt x="9736" y="34267"/>
                  <a:pt x="11565" y="34800"/>
                </a:cubicBezTo>
                <a:cubicBezTo>
                  <a:pt x="11856" y="34885"/>
                  <a:pt x="12143" y="34924"/>
                  <a:pt x="12426" y="34924"/>
                </a:cubicBezTo>
                <a:cubicBezTo>
                  <a:pt x="14567" y="34924"/>
                  <a:pt x="16406" y="32639"/>
                  <a:pt x="17025" y="30426"/>
                </a:cubicBezTo>
                <a:cubicBezTo>
                  <a:pt x="17726" y="27922"/>
                  <a:pt x="17698" y="25113"/>
                  <a:pt x="19221" y="23003"/>
                </a:cubicBezTo>
                <a:cubicBezTo>
                  <a:pt x="19688" y="22357"/>
                  <a:pt x="20358" y="21774"/>
                  <a:pt x="21156" y="21734"/>
                </a:cubicBezTo>
                <a:cubicBezTo>
                  <a:pt x="21186" y="21733"/>
                  <a:pt x="21216" y="21732"/>
                  <a:pt x="21245" y="21732"/>
                </a:cubicBezTo>
                <a:cubicBezTo>
                  <a:pt x="21825" y="21732"/>
                  <a:pt x="22374" y="22011"/>
                  <a:pt x="22891" y="22284"/>
                </a:cubicBezTo>
                <a:cubicBezTo>
                  <a:pt x="24558" y="23162"/>
                  <a:pt x="26223" y="24038"/>
                  <a:pt x="27889" y="24914"/>
                </a:cubicBezTo>
                <a:cubicBezTo>
                  <a:pt x="29245" y="25627"/>
                  <a:pt x="30824" y="26338"/>
                  <a:pt x="32294" y="26338"/>
                </a:cubicBezTo>
                <a:cubicBezTo>
                  <a:pt x="32983" y="26338"/>
                  <a:pt x="33648" y="26181"/>
                  <a:pt x="34254" y="25796"/>
                </a:cubicBezTo>
                <a:cubicBezTo>
                  <a:pt x="36264" y="24520"/>
                  <a:pt x="36185" y="21351"/>
                  <a:pt x="34718" y="19478"/>
                </a:cubicBezTo>
                <a:cubicBezTo>
                  <a:pt x="33250" y="17603"/>
                  <a:pt x="30894" y="16705"/>
                  <a:pt x="28652" y="15902"/>
                </a:cubicBezTo>
                <a:cubicBezTo>
                  <a:pt x="28061" y="15689"/>
                  <a:pt x="27347" y="15293"/>
                  <a:pt x="27429" y="14668"/>
                </a:cubicBezTo>
                <a:cubicBezTo>
                  <a:pt x="27464" y="14396"/>
                  <a:pt x="27654" y="14172"/>
                  <a:pt x="27847" y="13977"/>
                </a:cubicBezTo>
                <a:cubicBezTo>
                  <a:pt x="29981" y="11814"/>
                  <a:pt x="33334" y="11082"/>
                  <a:pt x="35209" y="8690"/>
                </a:cubicBezTo>
                <a:cubicBezTo>
                  <a:pt x="36760" y="6712"/>
                  <a:pt x="36888" y="3649"/>
                  <a:pt x="35289" y="1707"/>
                </a:cubicBezTo>
                <a:cubicBezTo>
                  <a:pt x="34380" y="602"/>
                  <a:pt x="32932" y="1"/>
                  <a:pt x="31511"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95" name="Google Shape;95;p6"/>
          <p:cNvGrpSpPr/>
          <p:nvPr/>
        </p:nvGrpSpPr>
        <p:grpSpPr>
          <a:xfrm flipH="1" rot="-4353676">
            <a:off x="7957479" y="-472193"/>
            <a:ext cx="942834" cy="1234719"/>
            <a:chOff x="4107763" y="2835500"/>
            <a:chExt cx="537175" cy="703475"/>
          </a:xfrm>
        </p:grpSpPr>
        <p:sp>
          <p:nvSpPr>
            <p:cNvPr id="96" name="Google Shape;96;p6"/>
            <p:cNvSpPr/>
            <p:nvPr/>
          </p:nvSpPr>
          <p:spPr>
            <a:xfrm>
              <a:off x="4107763" y="2864350"/>
              <a:ext cx="88925" cy="68975"/>
            </a:xfrm>
            <a:custGeom>
              <a:rect b="b" l="l" r="r" t="t"/>
              <a:pathLst>
                <a:path extrusionOk="0" h="2759" w="3557">
                  <a:moveTo>
                    <a:pt x="1778" y="1"/>
                  </a:moveTo>
                  <a:cubicBezTo>
                    <a:pt x="1" y="1"/>
                    <a:pt x="1" y="2759"/>
                    <a:pt x="1778" y="2759"/>
                  </a:cubicBezTo>
                  <a:cubicBezTo>
                    <a:pt x="3554" y="2759"/>
                    <a:pt x="3556" y="1"/>
                    <a:pt x="1778"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6"/>
            <p:cNvSpPr/>
            <p:nvPr/>
          </p:nvSpPr>
          <p:spPr>
            <a:xfrm>
              <a:off x="4248588" y="2856825"/>
              <a:ext cx="108300" cy="84025"/>
            </a:xfrm>
            <a:custGeom>
              <a:rect b="b" l="l" r="r" t="t"/>
              <a:pathLst>
                <a:path extrusionOk="0" h="3361" w="4332">
                  <a:moveTo>
                    <a:pt x="2165" y="1"/>
                  </a:moveTo>
                  <a:cubicBezTo>
                    <a:pt x="0" y="1"/>
                    <a:pt x="0" y="3361"/>
                    <a:pt x="2165" y="3361"/>
                  </a:cubicBezTo>
                  <a:cubicBezTo>
                    <a:pt x="4328" y="3361"/>
                    <a:pt x="4332" y="1"/>
                    <a:pt x="2165"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6"/>
            <p:cNvSpPr/>
            <p:nvPr/>
          </p:nvSpPr>
          <p:spPr>
            <a:xfrm>
              <a:off x="4180813" y="3010700"/>
              <a:ext cx="82225" cy="77250"/>
            </a:xfrm>
            <a:custGeom>
              <a:rect b="b" l="l" r="r" t="t"/>
              <a:pathLst>
                <a:path extrusionOk="0" h="3090" w="3289">
                  <a:moveTo>
                    <a:pt x="1737" y="1"/>
                  </a:moveTo>
                  <a:cubicBezTo>
                    <a:pt x="1600" y="1"/>
                    <a:pt x="1463" y="19"/>
                    <a:pt x="1326" y="55"/>
                  </a:cubicBezTo>
                  <a:cubicBezTo>
                    <a:pt x="1246" y="81"/>
                    <a:pt x="1165" y="106"/>
                    <a:pt x="1085" y="130"/>
                  </a:cubicBezTo>
                  <a:cubicBezTo>
                    <a:pt x="968" y="179"/>
                    <a:pt x="851" y="229"/>
                    <a:pt x="735" y="278"/>
                  </a:cubicBezTo>
                  <a:cubicBezTo>
                    <a:pt x="563" y="371"/>
                    <a:pt x="426" y="497"/>
                    <a:pt x="322" y="656"/>
                  </a:cubicBezTo>
                  <a:cubicBezTo>
                    <a:pt x="233" y="747"/>
                    <a:pt x="169" y="855"/>
                    <a:pt x="134" y="979"/>
                  </a:cubicBezTo>
                  <a:cubicBezTo>
                    <a:pt x="43" y="1154"/>
                    <a:pt x="1" y="1342"/>
                    <a:pt x="8" y="1545"/>
                  </a:cubicBezTo>
                  <a:cubicBezTo>
                    <a:pt x="25" y="1674"/>
                    <a:pt x="43" y="1804"/>
                    <a:pt x="59" y="1935"/>
                  </a:cubicBezTo>
                  <a:cubicBezTo>
                    <a:pt x="109" y="2052"/>
                    <a:pt x="158" y="2169"/>
                    <a:pt x="207" y="2286"/>
                  </a:cubicBezTo>
                  <a:cubicBezTo>
                    <a:pt x="300" y="2456"/>
                    <a:pt x="426" y="2593"/>
                    <a:pt x="585" y="2697"/>
                  </a:cubicBezTo>
                  <a:cubicBezTo>
                    <a:pt x="727" y="2826"/>
                    <a:pt x="893" y="2914"/>
                    <a:pt x="1085" y="2959"/>
                  </a:cubicBezTo>
                  <a:cubicBezTo>
                    <a:pt x="1165" y="2985"/>
                    <a:pt x="1246" y="3009"/>
                    <a:pt x="1326" y="3034"/>
                  </a:cubicBezTo>
                  <a:cubicBezTo>
                    <a:pt x="1463" y="3071"/>
                    <a:pt x="1600" y="3089"/>
                    <a:pt x="1737" y="3089"/>
                  </a:cubicBezTo>
                  <a:cubicBezTo>
                    <a:pt x="1874" y="3089"/>
                    <a:pt x="2011" y="3071"/>
                    <a:pt x="2147" y="3034"/>
                  </a:cubicBezTo>
                  <a:cubicBezTo>
                    <a:pt x="2408" y="2961"/>
                    <a:pt x="2637" y="2828"/>
                    <a:pt x="2828" y="2636"/>
                  </a:cubicBezTo>
                  <a:cubicBezTo>
                    <a:pt x="2909" y="2532"/>
                    <a:pt x="2989" y="2428"/>
                    <a:pt x="3069" y="2324"/>
                  </a:cubicBezTo>
                  <a:cubicBezTo>
                    <a:pt x="3210" y="2083"/>
                    <a:pt x="3279" y="1824"/>
                    <a:pt x="3281" y="1545"/>
                  </a:cubicBezTo>
                  <a:cubicBezTo>
                    <a:pt x="3288" y="1333"/>
                    <a:pt x="3244" y="1134"/>
                    <a:pt x="3148" y="950"/>
                  </a:cubicBezTo>
                  <a:cubicBezTo>
                    <a:pt x="3086" y="758"/>
                    <a:pt x="2980" y="592"/>
                    <a:pt x="2828" y="453"/>
                  </a:cubicBezTo>
                  <a:cubicBezTo>
                    <a:pt x="2635" y="262"/>
                    <a:pt x="2408" y="128"/>
                    <a:pt x="2147" y="55"/>
                  </a:cubicBezTo>
                  <a:cubicBezTo>
                    <a:pt x="2011" y="19"/>
                    <a:pt x="1874" y="1"/>
                    <a:pt x="1737"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6"/>
            <p:cNvSpPr/>
            <p:nvPr/>
          </p:nvSpPr>
          <p:spPr>
            <a:xfrm>
              <a:off x="4399713" y="2961975"/>
              <a:ext cx="107050" cy="83075"/>
            </a:xfrm>
            <a:custGeom>
              <a:rect b="b" l="l" r="r" t="t"/>
              <a:pathLst>
                <a:path extrusionOk="0" h="3323" w="4282">
                  <a:moveTo>
                    <a:pt x="2140" y="0"/>
                  </a:moveTo>
                  <a:cubicBezTo>
                    <a:pt x="1" y="0"/>
                    <a:pt x="1" y="3322"/>
                    <a:pt x="2140" y="3322"/>
                  </a:cubicBezTo>
                  <a:cubicBezTo>
                    <a:pt x="4278" y="3322"/>
                    <a:pt x="4281" y="0"/>
                    <a:pt x="2140"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6"/>
            <p:cNvSpPr/>
            <p:nvPr/>
          </p:nvSpPr>
          <p:spPr>
            <a:xfrm>
              <a:off x="4272913" y="3076375"/>
              <a:ext cx="98900" cy="76775"/>
            </a:xfrm>
            <a:custGeom>
              <a:rect b="b" l="l" r="r" t="t"/>
              <a:pathLst>
                <a:path extrusionOk="0" h="3071" w="3956">
                  <a:moveTo>
                    <a:pt x="1979" y="0"/>
                  </a:moveTo>
                  <a:cubicBezTo>
                    <a:pt x="0" y="0"/>
                    <a:pt x="0" y="3070"/>
                    <a:pt x="1979" y="3070"/>
                  </a:cubicBezTo>
                  <a:cubicBezTo>
                    <a:pt x="3954" y="3070"/>
                    <a:pt x="3956" y="0"/>
                    <a:pt x="1979"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6"/>
            <p:cNvSpPr/>
            <p:nvPr/>
          </p:nvSpPr>
          <p:spPr>
            <a:xfrm>
              <a:off x="4278838" y="3239450"/>
              <a:ext cx="100200" cy="77750"/>
            </a:xfrm>
            <a:custGeom>
              <a:rect b="b" l="l" r="r" t="t"/>
              <a:pathLst>
                <a:path extrusionOk="0" h="3110" w="4008">
                  <a:moveTo>
                    <a:pt x="2003" y="1"/>
                  </a:moveTo>
                  <a:cubicBezTo>
                    <a:pt x="1" y="1"/>
                    <a:pt x="1" y="3109"/>
                    <a:pt x="2003" y="3109"/>
                  </a:cubicBezTo>
                  <a:cubicBezTo>
                    <a:pt x="4004" y="3109"/>
                    <a:pt x="4007" y="1"/>
                    <a:pt x="2003"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6"/>
            <p:cNvSpPr/>
            <p:nvPr/>
          </p:nvSpPr>
          <p:spPr>
            <a:xfrm>
              <a:off x="4436513" y="3098150"/>
              <a:ext cx="75350" cy="72425"/>
            </a:xfrm>
            <a:custGeom>
              <a:rect b="b" l="l" r="r" t="t"/>
              <a:pathLst>
                <a:path extrusionOk="0" h="2897" w="3014">
                  <a:moveTo>
                    <a:pt x="1411" y="1"/>
                  </a:moveTo>
                  <a:cubicBezTo>
                    <a:pt x="1227" y="1"/>
                    <a:pt x="1057" y="43"/>
                    <a:pt x="896" y="126"/>
                  </a:cubicBezTo>
                  <a:cubicBezTo>
                    <a:pt x="718" y="184"/>
                    <a:pt x="562" y="285"/>
                    <a:pt x="431" y="425"/>
                  </a:cubicBezTo>
                  <a:cubicBezTo>
                    <a:pt x="290" y="557"/>
                    <a:pt x="190" y="712"/>
                    <a:pt x="132" y="892"/>
                  </a:cubicBezTo>
                  <a:cubicBezTo>
                    <a:pt x="40" y="1064"/>
                    <a:pt x="0" y="1250"/>
                    <a:pt x="7" y="1449"/>
                  </a:cubicBezTo>
                  <a:cubicBezTo>
                    <a:pt x="24" y="1577"/>
                    <a:pt x="42" y="1707"/>
                    <a:pt x="59" y="1834"/>
                  </a:cubicBezTo>
                  <a:cubicBezTo>
                    <a:pt x="128" y="2079"/>
                    <a:pt x="252" y="2293"/>
                    <a:pt x="431" y="2473"/>
                  </a:cubicBezTo>
                  <a:cubicBezTo>
                    <a:pt x="528" y="2548"/>
                    <a:pt x="626" y="2623"/>
                    <a:pt x="723" y="2700"/>
                  </a:cubicBezTo>
                  <a:cubicBezTo>
                    <a:pt x="949" y="2829"/>
                    <a:pt x="1192" y="2897"/>
                    <a:pt x="1455" y="2897"/>
                  </a:cubicBezTo>
                  <a:cubicBezTo>
                    <a:pt x="1583" y="2880"/>
                    <a:pt x="1711" y="2862"/>
                    <a:pt x="1838" y="2846"/>
                  </a:cubicBezTo>
                  <a:cubicBezTo>
                    <a:pt x="2028" y="2800"/>
                    <a:pt x="2191" y="2714"/>
                    <a:pt x="2331" y="2586"/>
                  </a:cubicBezTo>
                  <a:cubicBezTo>
                    <a:pt x="2340" y="2581"/>
                    <a:pt x="2348" y="2575"/>
                    <a:pt x="2357" y="2569"/>
                  </a:cubicBezTo>
                  <a:lnTo>
                    <a:pt x="2357" y="2569"/>
                  </a:lnTo>
                  <a:cubicBezTo>
                    <a:pt x="2361" y="2568"/>
                    <a:pt x="2364" y="2566"/>
                    <a:pt x="2368" y="2564"/>
                  </a:cubicBezTo>
                  <a:cubicBezTo>
                    <a:pt x="2519" y="2484"/>
                    <a:pt x="2640" y="2373"/>
                    <a:pt x="2731" y="2232"/>
                  </a:cubicBezTo>
                  <a:cubicBezTo>
                    <a:pt x="2811" y="2152"/>
                    <a:pt x="2866" y="2057"/>
                    <a:pt x="2897" y="1948"/>
                  </a:cubicBezTo>
                  <a:cubicBezTo>
                    <a:pt x="2977" y="1792"/>
                    <a:pt x="3014" y="1626"/>
                    <a:pt x="3008" y="1449"/>
                  </a:cubicBezTo>
                  <a:cubicBezTo>
                    <a:pt x="2992" y="1334"/>
                    <a:pt x="2977" y="1221"/>
                    <a:pt x="2961" y="1106"/>
                  </a:cubicBezTo>
                  <a:cubicBezTo>
                    <a:pt x="2919" y="1004"/>
                    <a:pt x="2875" y="900"/>
                    <a:pt x="2831" y="798"/>
                  </a:cubicBezTo>
                  <a:cubicBezTo>
                    <a:pt x="2751" y="646"/>
                    <a:pt x="2640" y="526"/>
                    <a:pt x="2499" y="434"/>
                  </a:cubicBezTo>
                  <a:cubicBezTo>
                    <a:pt x="2477" y="414"/>
                    <a:pt x="2454" y="395"/>
                    <a:pt x="2430" y="377"/>
                  </a:cubicBezTo>
                  <a:lnTo>
                    <a:pt x="2430" y="377"/>
                  </a:lnTo>
                  <a:cubicBezTo>
                    <a:pt x="2309" y="262"/>
                    <a:pt x="2170" y="177"/>
                    <a:pt x="2012" y="126"/>
                  </a:cubicBezTo>
                  <a:cubicBezTo>
                    <a:pt x="1853" y="43"/>
                    <a:pt x="1681" y="1"/>
                    <a:pt x="1499" y="1"/>
                  </a:cubicBezTo>
                  <a:cubicBezTo>
                    <a:pt x="1484" y="1"/>
                    <a:pt x="1470" y="1"/>
                    <a:pt x="1455" y="2"/>
                  </a:cubicBezTo>
                  <a:cubicBezTo>
                    <a:pt x="1440" y="1"/>
                    <a:pt x="1425" y="1"/>
                    <a:pt x="1411"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6"/>
            <p:cNvSpPr/>
            <p:nvPr/>
          </p:nvSpPr>
          <p:spPr>
            <a:xfrm>
              <a:off x="4376988" y="3316575"/>
              <a:ext cx="87050" cy="67525"/>
            </a:xfrm>
            <a:custGeom>
              <a:rect b="b" l="l" r="r" t="t"/>
              <a:pathLst>
                <a:path extrusionOk="0" h="2701" w="3482">
                  <a:moveTo>
                    <a:pt x="1740" y="1"/>
                  </a:moveTo>
                  <a:cubicBezTo>
                    <a:pt x="1" y="1"/>
                    <a:pt x="1" y="2700"/>
                    <a:pt x="1740" y="2700"/>
                  </a:cubicBezTo>
                  <a:cubicBezTo>
                    <a:pt x="3478" y="2700"/>
                    <a:pt x="3482" y="1"/>
                    <a:pt x="1740"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6"/>
            <p:cNvSpPr/>
            <p:nvPr/>
          </p:nvSpPr>
          <p:spPr>
            <a:xfrm>
              <a:off x="4543688" y="3320425"/>
              <a:ext cx="93900" cy="72900"/>
            </a:xfrm>
            <a:custGeom>
              <a:rect b="b" l="l" r="r" t="t"/>
              <a:pathLst>
                <a:path extrusionOk="0" h="2916" w="3756">
                  <a:moveTo>
                    <a:pt x="1879" y="0"/>
                  </a:moveTo>
                  <a:cubicBezTo>
                    <a:pt x="1" y="0"/>
                    <a:pt x="1" y="2915"/>
                    <a:pt x="1879" y="2915"/>
                  </a:cubicBezTo>
                  <a:cubicBezTo>
                    <a:pt x="3754" y="2915"/>
                    <a:pt x="3756" y="0"/>
                    <a:pt x="1879"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6"/>
            <p:cNvSpPr/>
            <p:nvPr/>
          </p:nvSpPr>
          <p:spPr>
            <a:xfrm>
              <a:off x="4476063" y="3462700"/>
              <a:ext cx="98325" cy="76275"/>
            </a:xfrm>
            <a:custGeom>
              <a:rect b="b" l="l" r="r" t="t"/>
              <a:pathLst>
                <a:path extrusionOk="0" h="3051" w="3933">
                  <a:moveTo>
                    <a:pt x="1967" y="0"/>
                  </a:moveTo>
                  <a:cubicBezTo>
                    <a:pt x="1" y="0"/>
                    <a:pt x="1" y="3051"/>
                    <a:pt x="1967" y="3051"/>
                  </a:cubicBezTo>
                  <a:cubicBezTo>
                    <a:pt x="3929" y="3051"/>
                    <a:pt x="3932" y="0"/>
                    <a:pt x="1967"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6"/>
            <p:cNvSpPr/>
            <p:nvPr/>
          </p:nvSpPr>
          <p:spPr>
            <a:xfrm>
              <a:off x="4276338" y="3422450"/>
              <a:ext cx="74175" cy="73575"/>
            </a:xfrm>
            <a:custGeom>
              <a:rect b="b" l="l" r="r" t="t"/>
              <a:pathLst>
                <a:path extrusionOk="0" h="2943" w="2967">
                  <a:moveTo>
                    <a:pt x="1361" y="0"/>
                  </a:moveTo>
                  <a:cubicBezTo>
                    <a:pt x="1289" y="0"/>
                    <a:pt x="1217" y="8"/>
                    <a:pt x="1145" y="24"/>
                  </a:cubicBezTo>
                  <a:cubicBezTo>
                    <a:pt x="1028" y="24"/>
                    <a:pt x="918" y="53"/>
                    <a:pt x="816" y="114"/>
                  </a:cubicBezTo>
                  <a:cubicBezTo>
                    <a:pt x="656" y="165"/>
                    <a:pt x="515" y="256"/>
                    <a:pt x="398" y="382"/>
                  </a:cubicBezTo>
                  <a:cubicBezTo>
                    <a:pt x="331" y="470"/>
                    <a:pt x="261" y="557"/>
                    <a:pt x="194" y="645"/>
                  </a:cubicBezTo>
                  <a:cubicBezTo>
                    <a:pt x="150" y="749"/>
                    <a:pt x="106" y="853"/>
                    <a:pt x="62" y="957"/>
                  </a:cubicBezTo>
                  <a:cubicBezTo>
                    <a:pt x="9" y="1129"/>
                    <a:pt x="0" y="1302"/>
                    <a:pt x="40" y="1475"/>
                  </a:cubicBezTo>
                  <a:cubicBezTo>
                    <a:pt x="48" y="1649"/>
                    <a:pt x="99" y="1809"/>
                    <a:pt x="194" y="1959"/>
                  </a:cubicBezTo>
                  <a:cubicBezTo>
                    <a:pt x="259" y="2060"/>
                    <a:pt x="323" y="2160"/>
                    <a:pt x="389" y="2260"/>
                  </a:cubicBezTo>
                  <a:cubicBezTo>
                    <a:pt x="511" y="2468"/>
                    <a:pt x="676" y="2633"/>
                    <a:pt x="884" y="2755"/>
                  </a:cubicBezTo>
                  <a:cubicBezTo>
                    <a:pt x="1099" y="2881"/>
                    <a:pt x="1331" y="2943"/>
                    <a:pt x="1579" y="2943"/>
                  </a:cubicBezTo>
                  <a:cubicBezTo>
                    <a:pt x="1701" y="2927"/>
                    <a:pt x="1824" y="2910"/>
                    <a:pt x="1946" y="2894"/>
                  </a:cubicBezTo>
                  <a:cubicBezTo>
                    <a:pt x="2180" y="2830"/>
                    <a:pt x="2382" y="2711"/>
                    <a:pt x="2556" y="2540"/>
                  </a:cubicBezTo>
                  <a:cubicBezTo>
                    <a:pt x="2689" y="2415"/>
                    <a:pt x="2784" y="2266"/>
                    <a:pt x="2841" y="2096"/>
                  </a:cubicBezTo>
                  <a:cubicBezTo>
                    <a:pt x="2926" y="1932"/>
                    <a:pt x="2966" y="1755"/>
                    <a:pt x="2959" y="1565"/>
                  </a:cubicBezTo>
                  <a:cubicBezTo>
                    <a:pt x="2959" y="1315"/>
                    <a:pt x="2895" y="1083"/>
                    <a:pt x="2771" y="868"/>
                  </a:cubicBezTo>
                  <a:cubicBezTo>
                    <a:pt x="2649" y="661"/>
                    <a:pt x="2483" y="495"/>
                    <a:pt x="2276" y="373"/>
                  </a:cubicBezTo>
                  <a:cubicBezTo>
                    <a:pt x="2176" y="309"/>
                    <a:pt x="2076" y="243"/>
                    <a:pt x="1975" y="179"/>
                  </a:cubicBezTo>
                  <a:cubicBezTo>
                    <a:pt x="1871" y="136"/>
                    <a:pt x="1767" y="92"/>
                    <a:pt x="1665" y="48"/>
                  </a:cubicBezTo>
                  <a:cubicBezTo>
                    <a:pt x="1564" y="16"/>
                    <a:pt x="1463" y="0"/>
                    <a:pt x="1361"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6"/>
            <p:cNvSpPr/>
            <p:nvPr/>
          </p:nvSpPr>
          <p:spPr>
            <a:xfrm>
              <a:off x="4485063" y="3207150"/>
              <a:ext cx="51300" cy="52425"/>
            </a:xfrm>
            <a:custGeom>
              <a:rect b="b" l="l" r="r" t="t"/>
              <a:pathLst>
                <a:path extrusionOk="0" h="2097" w="2052">
                  <a:moveTo>
                    <a:pt x="1067" y="1"/>
                  </a:moveTo>
                  <a:cubicBezTo>
                    <a:pt x="1010" y="1"/>
                    <a:pt x="954" y="7"/>
                    <a:pt x="897" y="19"/>
                  </a:cubicBezTo>
                  <a:cubicBezTo>
                    <a:pt x="761" y="26"/>
                    <a:pt x="636" y="66"/>
                    <a:pt x="519" y="141"/>
                  </a:cubicBezTo>
                  <a:cubicBezTo>
                    <a:pt x="400" y="205"/>
                    <a:pt x="303" y="293"/>
                    <a:pt x="232" y="404"/>
                  </a:cubicBezTo>
                  <a:cubicBezTo>
                    <a:pt x="143" y="503"/>
                    <a:pt x="81" y="618"/>
                    <a:pt x="50" y="751"/>
                  </a:cubicBezTo>
                  <a:cubicBezTo>
                    <a:pt x="8" y="886"/>
                    <a:pt x="0" y="1021"/>
                    <a:pt x="31" y="1156"/>
                  </a:cubicBezTo>
                  <a:cubicBezTo>
                    <a:pt x="37" y="1293"/>
                    <a:pt x="77" y="1419"/>
                    <a:pt x="152" y="1536"/>
                  </a:cubicBezTo>
                  <a:cubicBezTo>
                    <a:pt x="216" y="1654"/>
                    <a:pt x="303" y="1749"/>
                    <a:pt x="415" y="1822"/>
                  </a:cubicBezTo>
                  <a:cubicBezTo>
                    <a:pt x="473" y="1875"/>
                    <a:pt x="537" y="1918"/>
                    <a:pt x="607" y="1951"/>
                  </a:cubicBezTo>
                  <a:lnTo>
                    <a:pt x="607" y="1951"/>
                  </a:lnTo>
                  <a:cubicBezTo>
                    <a:pt x="621" y="1962"/>
                    <a:pt x="636" y="1974"/>
                    <a:pt x="650" y="1985"/>
                  </a:cubicBezTo>
                  <a:cubicBezTo>
                    <a:pt x="714" y="2012"/>
                    <a:pt x="780" y="2040"/>
                    <a:pt x="844" y="2067"/>
                  </a:cubicBezTo>
                  <a:cubicBezTo>
                    <a:pt x="908" y="2086"/>
                    <a:pt x="972" y="2096"/>
                    <a:pt x="1036" y="2096"/>
                  </a:cubicBezTo>
                  <a:cubicBezTo>
                    <a:pt x="1081" y="2096"/>
                    <a:pt x="1125" y="2091"/>
                    <a:pt x="1170" y="2081"/>
                  </a:cubicBezTo>
                  <a:cubicBezTo>
                    <a:pt x="1243" y="2081"/>
                    <a:pt x="1313" y="2063"/>
                    <a:pt x="1375" y="2025"/>
                  </a:cubicBezTo>
                  <a:cubicBezTo>
                    <a:pt x="1444" y="2007"/>
                    <a:pt x="1504" y="1972"/>
                    <a:pt x="1556" y="1921"/>
                  </a:cubicBezTo>
                  <a:cubicBezTo>
                    <a:pt x="1612" y="1888"/>
                    <a:pt x="1657" y="1844"/>
                    <a:pt x="1692" y="1790"/>
                  </a:cubicBezTo>
                  <a:lnTo>
                    <a:pt x="1692" y="1790"/>
                  </a:lnTo>
                  <a:cubicBezTo>
                    <a:pt x="1713" y="1774"/>
                    <a:pt x="1734" y="1758"/>
                    <a:pt x="1754" y="1742"/>
                  </a:cubicBezTo>
                  <a:cubicBezTo>
                    <a:pt x="1880" y="1616"/>
                    <a:pt x="1968" y="1465"/>
                    <a:pt x="2015" y="1293"/>
                  </a:cubicBezTo>
                  <a:cubicBezTo>
                    <a:pt x="2028" y="1202"/>
                    <a:pt x="2041" y="1112"/>
                    <a:pt x="2052" y="1021"/>
                  </a:cubicBezTo>
                  <a:cubicBezTo>
                    <a:pt x="2052" y="837"/>
                    <a:pt x="2006" y="665"/>
                    <a:pt x="1913" y="506"/>
                  </a:cubicBezTo>
                  <a:cubicBezTo>
                    <a:pt x="1860" y="437"/>
                    <a:pt x="1807" y="369"/>
                    <a:pt x="1754" y="300"/>
                  </a:cubicBezTo>
                  <a:cubicBezTo>
                    <a:pt x="1627" y="174"/>
                    <a:pt x="1477" y="86"/>
                    <a:pt x="1304" y="37"/>
                  </a:cubicBezTo>
                  <a:cubicBezTo>
                    <a:pt x="1225" y="13"/>
                    <a:pt x="1146" y="1"/>
                    <a:pt x="1067"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6"/>
            <p:cNvSpPr/>
            <p:nvPr/>
          </p:nvSpPr>
          <p:spPr>
            <a:xfrm>
              <a:off x="4575588" y="3113225"/>
              <a:ext cx="69350" cy="73625"/>
            </a:xfrm>
            <a:custGeom>
              <a:rect b="b" l="l" r="r" t="t"/>
              <a:pathLst>
                <a:path extrusionOk="0" h="2945" w="2774">
                  <a:moveTo>
                    <a:pt x="1343" y="0"/>
                  </a:moveTo>
                  <a:cubicBezTo>
                    <a:pt x="1170" y="0"/>
                    <a:pt x="1010" y="39"/>
                    <a:pt x="861" y="118"/>
                  </a:cubicBezTo>
                  <a:cubicBezTo>
                    <a:pt x="691" y="174"/>
                    <a:pt x="543" y="268"/>
                    <a:pt x="419" y="401"/>
                  </a:cubicBezTo>
                  <a:cubicBezTo>
                    <a:pt x="249" y="572"/>
                    <a:pt x="132" y="773"/>
                    <a:pt x="66" y="1005"/>
                  </a:cubicBezTo>
                  <a:cubicBezTo>
                    <a:pt x="1" y="1250"/>
                    <a:pt x="1" y="1491"/>
                    <a:pt x="66" y="1733"/>
                  </a:cubicBezTo>
                  <a:cubicBezTo>
                    <a:pt x="85" y="1815"/>
                    <a:pt x="105" y="1898"/>
                    <a:pt x="123" y="1980"/>
                  </a:cubicBezTo>
                  <a:cubicBezTo>
                    <a:pt x="167" y="2084"/>
                    <a:pt x="211" y="2190"/>
                    <a:pt x="254" y="2294"/>
                  </a:cubicBezTo>
                  <a:cubicBezTo>
                    <a:pt x="337" y="2447"/>
                    <a:pt x="450" y="2569"/>
                    <a:pt x="592" y="2661"/>
                  </a:cubicBezTo>
                  <a:cubicBezTo>
                    <a:pt x="674" y="2743"/>
                    <a:pt x="771" y="2799"/>
                    <a:pt x="882" y="2830"/>
                  </a:cubicBezTo>
                  <a:cubicBezTo>
                    <a:pt x="1027" y="2907"/>
                    <a:pt x="1185" y="2944"/>
                    <a:pt x="1351" y="2944"/>
                  </a:cubicBezTo>
                  <a:cubicBezTo>
                    <a:pt x="1363" y="2944"/>
                    <a:pt x="1375" y="2944"/>
                    <a:pt x="1386" y="2944"/>
                  </a:cubicBezTo>
                  <a:cubicBezTo>
                    <a:pt x="1503" y="2927"/>
                    <a:pt x="1620" y="2911"/>
                    <a:pt x="1735" y="2896"/>
                  </a:cubicBezTo>
                  <a:cubicBezTo>
                    <a:pt x="1841" y="2852"/>
                    <a:pt x="1945" y="2808"/>
                    <a:pt x="2049" y="2765"/>
                  </a:cubicBezTo>
                  <a:cubicBezTo>
                    <a:pt x="2202" y="2681"/>
                    <a:pt x="2324" y="2569"/>
                    <a:pt x="2418" y="2427"/>
                  </a:cubicBezTo>
                  <a:cubicBezTo>
                    <a:pt x="2533" y="2299"/>
                    <a:pt x="2611" y="2151"/>
                    <a:pt x="2651" y="1980"/>
                  </a:cubicBezTo>
                  <a:cubicBezTo>
                    <a:pt x="2671" y="1898"/>
                    <a:pt x="2689" y="1815"/>
                    <a:pt x="2708" y="1733"/>
                  </a:cubicBezTo>
                  <a:cubicBezTo>
                    <a:pt x="2773" y="1491"/>
                    <a:pt x="2773" y="1250"/>
                    <a:pt x="2708" y="1007"/>
                  </a:cubicBezTo>
                  <a:cubicBezTo>
                    <a:pt x="2644" y="775"/>
                    <a:pt x="2525" y="572"/>
                    <a:pt x="2355" y="403"/>
                  </a:cubicBezTo>
                  <a:lnTo>
                    <a:pt x="2078" y="187"/>
                  </a:lnTo>
                  <a:cubicBezTo>
                    <a:pt x="1864" y="63"/>
                    <a:pt x="1634" y="1"/>
                    <a:pt x="1388" y="1"/>
                  </a:cubicBezTo>
                  <a:cubicBezTo>
                    <a:pt x="1373" y="0"/>
                    <a:pt x="1358" y="0"/>
                    <a:pt x="1343"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6"/>
            <p:cNvSpPr/>
            <p:nvPr/>
          </p:nvSpPr>
          <p:spPr>
            <a:xfrm>
              <a:off x="4555613" y="3001025"/>
              <a:ext cx="56975" cy="44250"/>
            </a:xfrm>
            <a:custGeom>
              <a:rect b="b" l="l" r="r" t="t"/>
              <a:pathLst>
                <a:path extrusionOk="0" h="1770" w="2279">
                  <a:moveTo>
                    <a:pt x="1139" y="1"/>
                  </a:moveTo>
                  <a:cubicBezTo>
                    <a:pt x="0" y="1"/>
                    <a:pt x="0" y="1769"/>
                    <a:pt x="1139" y="1769"/>
                  </a:cubicBezTo>
                  <a:cubicBezTo>
                    <a:pt x="2276" y="1769"/>
                    <a:pt x="2278" y="1"/>
                    <a:pt x="1139"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6"/>
            <p:cNvSpPr/>
            <p:nvPr/>
          </p:nvSpPr>
          <p:spPr>
            <a:xfrm>
              <a:off x="4420613" y="2835500"/>
              <a:ext cx="52150" cy="56375"/>
            </a:xfrm>
            <a:custGeom>
              <a:rect b="b" l="l" r="r" t="t"/>
              <a:pathLst>
                <a:path extrusionOk="0" h="2255" w="2086">
                  <a:moveTo>
                    <a:pt x="1076" y="0"/>
                  </a:moveTo>
                  <a:cubicBezTo>
                    <a:pt x="1065" y="0"/>
                    <a:pt x="1054" y="1"/>
                    <a:pt x="1043" y="1"/>
                  </a:cubicBezTo>
                  <a:cubicBezTo>
                    <a:pt x="957" y="12"/>
                    <a:pt x="873" y="25"/>
                    <a:pt x="788" y="36"/>
                  </a:cubicBezTo>
                  <a:cubicBezTo>
                    <a:pt x="711" y="69"/>
                    <a:pt x="634" y="100"/>
                    <a:pt x="558" y="133"/>
                  </a:cubicBezTo>
                  <a:cubicBezTo>
                    <a:pt x="446" y="193"/>
                    <a:pt x="355" y="275"/>
                    <a:pt x="288" y="381"/>
                  </a:cubicBezTo>
                  <a:cubicBezTo>
                    <a:pt x="204" y="474"/>
                    <a:pt x="145" y="582"/>
                    <a:pt x="116" y="708"/>
                  </a:cubicBezTo>
                  <a:cubicBezTo>
                    <a:pt x="94" y="788"/>
                    <a:pt x="72" y="870"/>
                    <a:pt x="50" y="950"/>
                  </a:cubicBezTo>
                  <a:cubicBezTo>
                    <a:pt x="1" y="1133"/>
                    <a:pt x="1" y="1315"/>
                    <a:pt x="50" y="1498"/>
                  </a:cubicBezTo>
                  <a:cubicBezTo>
                    <a:pt x="100" y="1673"/>
                    <a:pt x="187" y="1825"/>
                    <a:pt x="315" y="1952"/>
                  </a:cubicBezTo>
                  <a:cubicBezTo>
                    <a:pt x="384" y="2005"/>
                    <a:pt x="454" y="2060"/>
                    <a:pt x="523" y="2113"/>
                  </a:cubicBezTo>
                  <a:cubicBezTo>
                    <a:pt x="684" y="2206"/>
                    <a:pt x="857" y="2254"/>
                    <a:pt x="1043" y="2254"/>
                  </a:cubicBezTo>
                  <a:cubicBezTo>
                    <a:pt x="1054" y="2254"/>
                    <a:pt x="1066" y="2254"/>
                    <a:pt x="1077" y="2254"/>
                  </a:cubicBezTo>
                  <a:cubicBezTo>
                    <a:pt x="1206" y="2254"/>
                    <a:pt x="1327" y="2225"/>
                    <a:pt x="1439" y="2166"/>
                  </a:cubicBezTo>
                  <a:cubicBezTo>
                    <a:pt x="1567" y="2124"/>
                    <a:pt x="1678" y="2053"/>
                    <a:pt x="1772" y="1952"/>
                  </a:cubicBezTo>
                  <a:cubicBezTo>
                    <a:pt x="1899" y="1825"/>
                    <a:pt x="1987" y="1673"/>
                    <a:pt x="2036" y="1498"/>
                  </a:cubicBezTo>
                  <a:cubicBezTo>
                    <a:pt x="2085" y="1315"/>
                    <a:pt x="2085" y="1133"/>
                    <a:pt x="2036" y="950"/>
                  </a:cubicBezTo>
                  <a:cubicBezTo>
                    <a:pt x="2014" y="870"/>
                    <a:pt x="1992" y="788"/>
                    <a:pt x="1970" y="708"/>
                  </a:cubicBezTo>
                  <a:cubicBezTo>
                    <a:pt x="1938" y="631"/>
                    <a:pt x="1907" y="554"/>
                    <a:pt x="1874" y="478"/>
                  </a:cubicBezTo>
                  <a:cubicBezTo>
                    <a:pt x="1814" y="366"/>
                    <a:pt x="1730" y="275"/>
                    <a:pt x="1626" y="207"/>
                  </a:cubicBezTo>
                  <a:cubicBezTo>
                    <a:pt x="1565" y="149"/>
                    <a:pt x="1496" y="107"/>
                    <a:pt x="1414" y="83"/>
                  </a:cubicBezTo>
                  <a:cubicBezTo>
                    <a:pt x="1308" y="28"/>
                    <a:pt x="1197" y="0"/>
                    <a:pt x="1076"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1" name="Google Shape;111;p6"/>
          <p:cNvGrpSpPr/>
          <p:nvPr/>
        </p:nvGrpSpPr>
        <p:grpSpPr>
          <a:xfrm>
            <a:off x="-245989" y="4388151"/>
            <a:ext cx="1015235" cy="1013665"/>
            <a:chOff x="6314018" y="4324976"/>
            <a:chExt cx="881893" cy="880529"/>
          </a:xfrm>
        </p:grpSpPr>
        <p:sp>
          <p:nvSpPr>
            <p:cNvPr id="112" name="Google Shape;112;p6"/>
            <p:cNvSpPr/>
            <p:nvPr/>
          </p:nvSpPr>
          <p:spPr>
            <a:xfrm rot="-5400000">
              <a:off x="6693484" y="4703078"/>
              <a:ext cx="612044" cy="392810"/>
            </a:xfrm>
            <a:custGeom>
              <a:rect b="b" l="l" r="r" t="t"/>
              <a:pathLst>
                <a:path extrusionOk="0" h="11399" w="17761">
                  <a:moveTo>
                    <a:pt x="0" y="0"/>
                  </a:moveTo>
                  <a:lnTo>
                    <a:pt x="0" y="444"/>
                  </a:lnTo>
                  <a:cubicBezTo>
                    <a:pt x="1920" y="634"/>
                    <a:pt x="3382" y="2119"/>
                    <a:pt x="5021" y="2983"/>
                  </a:cubicBezTo>
                  <a:cubicBezTo>
                    <a:pt x="6637" y="3832"/>
                    <a:pt x="8460" y="4043"/>
                    <a:pt x="10244" y="4270"/>
                  </a:cubicBezTo>
                  <a:cubicBezTo>
                    <a:pt x="12043" y="4498"/>
                    <a:pt x="13955" y="4744"/>
                    <a:pt x="15468" y="5832"/>
                  </a:cubicBezTo>
                  <a:cubicBezTo>
                    <a:pt x="16269" y="6409"/>
                    <a:pt x="17010" y="7294"/>
                    <a:pt x="16853" y="8347"/>
                  </a:cubicBezTo>
                  <a:cubicBezTo>
                    <a:pt x="16720" y="9249"/>
                    <a:pt x="16026" y="10001"/>
                    <a:pt x="15247" y="10417"/>
                  </a:cubicBezTo>
                  <a:cubicBezTo>
                    <a:pt x="14515" y="10809"/>
                    <a:pt x="13673" y="10917"/>
                    <a:pt x="12843" y="10917"/>
                  </a:cubicBezTo>
                  <a:cubicBezTo>
                    <a:pt x="12551" y="10917"/>
                    <a:pt x="12261" y="10904"/>
                    <a:pt x="11978" y="10885"/>
                  </a:cubicBezTo>
                  <a:cubicBezTo>
                    <a:pt x="10846" y="10808"/>
                    <a:pt x="9716" y="10664"/>
                    <a:pt x="8588" y="10549"/>
                  </a:cubicBezTo>
                  <a:cubicBezTo>
                    <a:pt x="6199" y="10304"/>
                    <a:pt x="3811" y="10060"/>
                    <a:pt x="1424" y="9817"/>
                  </a:cubicBezTo>
                  <a:cubicBezTo>
                    <a:pt x="953" y="9768"/>
                    <a:pt x="478" y="9726"/>
                    <a:pt x="0" y="9680"/>
                  </a:cubicBezTo>
                  <a:lnTo>
                    <a:pt x="0" y="10169"/>
                  </a:lnTo>
                  <a:cubicBezTo>
                    <a:pt x="323" y="10202"/>
                    <a:pt x="646" y="10233"/>
                    <a:pt x="966" y="10266"/>
                  </a:cubicBezTo>
                  <a:cubicBezTo>
                    <a:pt x="3355" y="10509"/>
                    <a:pt x="5742" y="10751"/>
                    <a:pt x="8130" y="10994"/>
                  </a:cubicBezTo>
                  <a:cubicBezTo>
                    <a:pt x="9320" y="11115"/>
                    <a:pt x="10510" y="11255"/>
                    <a:pt x="11700" y="11348"/>
                  </a:cubicBezTo>
                  <a:cubicBezTo>
                    <a:pt x="12065" y="11378"/>
                    <a:pt x="12434" y="11398"/>
                    <a:pt x="12802" y="11398"/>
                  </a:cubicBezTo>
                  <a:cubicBezTo>
                    <a:pt x="13466" y="11398"/>
                    <a:pt x="14128" y="11332"/>
                    <a:pt x="14763" y="11131"/>
                  </a:cubicBezTo>
                  <a:cubicBezTo>
                    <a:pt x="16300" y="10646"/>
                    <a:pt x="17760" y="9065"/>
                    <a:pt x="17237" y="7351"/>
                  </a:cubicBezTo>
                  <a:cubicBezTo>
                    <a:pt x="16715" y="5648"/>
                    <a:pt x="14769" y="4730"/>
                    <a:pt x="13181" y="4317"/>
                  </a:cubicBezTo>
                  <a:cubicBezTo>
                    <a:pt x="11394" y="3852"/>
                    <a:pt x="9532" y="3817"/>
                    <a:pt x="7728" y="3441"/>
                  </a:cubicBezTo>
                  <a:cubicBezTo>
                    <a:pt x="6787" y="3246"/>
                    <a:pt x="5878" y="2952"/>
                    <a:pt x="5036" y="2481"/>
                  </a:cubicBezTo>
                  <a:cubicBezTo>
                    <a:pt x="4224" y="2028"/>
                    <a:pt x="3477" y="1468"/>
                    <a:pt x="2681" y="986"/>
                  </a:cubicBezTo>
                  <a:cubicBezTo>
                    <a:pt x="1906" y="517"/>
                    <a:pt x="1071" y="122"/>
                    <a:pt x="164" y="9"/>
                  </a:cubicBezTo>
                  <a:cubicBezTo>
                    <a:pt x="110" y="2"/>
                    <a:pt x="55" y="4"/>
                    <a:pt x="0"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6"/>
            <p:cNvSpPr/>
            <p:nvPr/>
          </p:nvSpPr>
          <p:spPr>
            <a:xfrm rot="-5400000">
              <a:off x="6164944" y="4474050"/>
              <a:ext cx="818528" cy="520380"/>
            </a:xfrm>
            <a:custGeom>
              <a:rect b="b" l="l" r="r" t="t"/>
              <a:pathLst>
                <a:path extrusionOk="0" h="15101" w="23753">
                  <a:moveTo>
                    <a:pt x="6103" y="1"/>
                  </a:moveTo>
                  <a:cubicBezTo>
                    <a:pt x="5630" y="1"/>
                    <a:pt x="5158" y="51"/>
                    <a:pt x="4691" y="134"/>
                  </a:cubicBezTo>
                  <a:cubicBezTo>
                    <a:pt x="3088" y="419"/>
                    <a:pt x="1583" y="1073"/>
                    <a:pt x="0" y="1430"/>
                  </a:cubicBezTo>
                  <a:lnTo>
                    <a:pt x="0" y="1823"/>
                  </a:lnTo>
                  <a:cubicBezTo>
                    <a:pt x="663" y="1677"/>
                    <a:pt x="1316" y="1478"/>
                    <a:pt x="1949" y="1281"/>
                  </a:cubicBezTo>
                  <a:cubicBezTo>
                    <a:pt x="3276" y="867"/>
                    <a:pt x="4679" y="388"/>
                    <a:pt x="6083" y="388"/>
                  </a:cubicBezTo>
                  <a:cubicBezTo>
                    <a:pt x="6532" y="388"/>
                    <a:pt x="6981" y="437"/>
                    <a:pt x="7427" y="552"/>
                  </a:cubicBezTo>
                  <a:cubicBezTo>
                    <a:pt x="9366" y="1056"/>
                    <a:pt x="10873" y="2533"/>
                    <a:pt x="12781" y="3132"/>
                  </a:cubicBezTo>
                  <a:cubicBezTo>
                    <a:pt x="14794" y="3763"/>
                    <a:pt x="16970" y="3670"/>
                    <a:pt x="18952" y="4420"/>
                  </a:cubicBezTo>
                  <a:cubicBezTo>
                    <a:pt x="20694" y="5079"/>
                    <a:pt x="22070" y="6505"/>
                    <a:pt x="22738" y="8237"/>
                  </a:cubicBezTo>
                  <a:cubicBezTo>
                    <a:pt x="23379" y="9895"/>
                    <a:pt x="23395" y="11897"/>
                    <a:pt x="22344" y="13394"/>
                  </a:cubicBezTo>
                  <a:cubicBezTo>
                    <a:pt x="21804" y="14163"/>
                    <a:pt x="20986" y="14684"/>
                    <a:pt x="20028" y="14684"/>
                  </a:cubicBezTo>
                  <a:cubicBezTo>
                    <a:pt x="20025" y="14684"/>
                    <a:pt x="20022" y="14684"/>
                    <a:pt x="20018" y="14684"/>
                  </a:cubicBezTo>
                  <a:cubicBezTo>
                    <a:pt x="18909" y="14679"/>
                    <a:pt x="17894" y="14073"/>
                    <a:pt x="16966" y="13527"/>
                  </a:cubicBezTo>
                  <a:cubicBezTo>
                    <a:pt x="13268" y="11353"/>
                    <a:pt x="9295" y="9712"/>
                    <a:pt x="5113" y="8737"/>
                  </a:cubicBezTo>
                  <a:cubicBezTo>
                    <a:pt x="3459" y="8352"/>
                    <a:pt x="1719" y="7980"/>
                    <a:pt x="0" y="7905"/>
                  </a:cubicBezTo>
                  <a:lnTo>
                    <a:pt x="0" y="8341"/>
                  </a:lnTo>
                  <a:cubicBezTo>
                    <a:pt x="1727" y="8414"/>
                    <a:pt x="3475" y="8796"/>
                    <a:pt x="5133" y="9184"/>
                  </a:cubicBezTo>
                  <a:cubicBezTo>
                    <a:pt x="7254" y="9685"/>
                    <a:pt x="9335" y="10353"/>
                    <a:pt x="11348" y="11180"/>
                  </a:cubicBezTo>
                  <a:cubicBezTo>
                    <a:pt x="13396" y="12021"/>
                    <a:pt x="15302" y="13078"/>
                    <a:pt x="17227" y="14162"/>
                  </a:cubicBezTo>
                  <a:cubicBezTo>
                    <a:pt x="18080" y="14642"/>
                    <a:pt x="19024" y="15101"/>
                    <a:pt x="20026" y="15101"/>
                  </a:cubicBezTo>
                  <a:cubicBezTo>
                    <a:pt x="20045" y="15101"/>
                    <a:pt x="20065" y="15101"/>
                    <a:pt x="20084" y="15100"/>
                  </a:cubicBezTo>
                  <a:cubicBezTo>
                    <a:pt x="20880" y="15086"/>
                    <a:pt x="21621" y="14757"/>
                    <a:pt x="22192" y="14206"/>
                  </a:cubicBezTo>
                  <a:cubicBezTo>
                    <a:pt x="23392" y="13052"/>
                    <a:pt x="23753" y="11256"/>
                    <a:pt x="23530" y="9659"/>
                  </a:cubicBezTo>
                  <a:cubicBezTo>
                    <a:pt x="23289" y="7943"/>
                    <a:pt x="22393" y="6319"/>
                    <a:pt x="21068" y="5202"/>
                  </a:cubicBezTo>
                  <a:cubicBezTo>
                    <a:pt x="19527" y="3904"/>
                    <a:pt x="17591" y="3579"/>
                    <a:pt x="15656" y="3300"/>
                  </a:cubicBezTo>
                  <a:cubicBezTo>
                    <a:pt x="14593" y="3148"/>
                    <a:pt x="13518" y="2991"/>
                    <a:pt x="12507" y="2619"/>
                  </a:cubicBezTo>
                  <a:cubicBezTo>
                    <a:pt x="11565" y="2274"/>
                    <a:pt x="10718" y="1724"/>
                    <a:pt x="9855" y="1221"/>
                  </a:cubicBezTo>
                  <a:cubicBezTo>
                    <a:pt x="9017" y="733"/>
                    <a:pt x="8137" y="273"/>
                    <a:pt x="7175" y="96"/>
                  </a:cubicBezTo>
                  <a:cubicBezTo>
                    <a:pt x="6819" y="30"/>
                    <a:pt x="6461" y="1"/>
                    <a:pt x="6103"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14" name="Shape 114"/>
        <p:cNvGrpSpPr/>
        <p:nvPr/>
      </p:nvGrpSpPr>
      <p:grpSpPr>
        <a:xfrm>
          <a:off x="0" y="0"/>
          <a:ext cx="0" cy="0"/>
          <a:chOff x="0" y="0"/>
          <a:chExt cx="0" cy="0"/>
        </a:xfrm>
      </p:grpSpPr>
      <p:sp>
        <p:nvSpPr>
          <p:cNvPr id="115" name="Google Shape;115;p7"/>
          <p:cNvSpPr txBox="1"/>
          <p:nvPr>
            <p:ph idx="1" type="body"/>
          </p:nvPr>
        </p:nvSpPr>
        <p:spPr>
          <a:xfrm>
            <a:off x="1796675" y="2056425"/>
            <a:ext cx="5550600" cy="1780500"/>
          </a:xfrm>
          <a:prstGeom prst="rect">
            <a:avLst/>
          </a:prstGeom>
        </p:spPr>
        <p:txBody>
          <a:bodyPr anchorCtr="0" anchor="t" bIns="91425" lIns="91425" spcFirstLastPara="1" rIns="91425" wrap="square" tIns="91425">
            <a:noAutofit/>
          </a:bodyPr>
          <a:lstStyle>
            <a:lvl1pPr indent="-304800" lvl="0" marL="457200" rtl="0">
              <a:lnSpc>
                <a:spcPct val="100000"/>
              </a:lnSpc>
              <a:spcBef>
                <a:spcPts val="0"/>
              </a:spcBef>
              <a:spcAft>
                <a:spcPts val="0"/>
              </a:spcAft>
              <a:buClr>
                <a:schemeClr val="accent2"/>
              </a:buClr>
              <a:buSzPts val="1200"/>
              <a:buChar char="●"/>
              <a:defRPr/>
            </a:lvl1pPr>
            <a:lvl2pPr indent="-304800" lvl="1" marL="914400" rtl="0">
              <a:lnSpc>
                <a:spcPct val="100000"/>
              </a:lnSpc>
              <a:spcBef>
                <a:spcPts val="0"/>
              </a:spcBef>
              <a:spcAft>
                <a:spcPts val="0"/>
              </a:spcAft>
              <a:buClr>
                <a:srgbClr val="E76A28"/>
              </a:buClr>
              <a:buSzPts val="1200"/>
              <a:buFont typeface="Nunito Light"/>
              <a:buChar char="○"/>
              <a:defRPr/>
            </a:lvl2pPr>
            <a:lvl3pPr indent="-304800" lvl="2" marL="1371600" rtl="0">
              <a:lnSpc>
                <a:spcPct val="100000"/>
              </a:lnSpc>
              <a:spcBef>
                <a:spcPts val="0"/>
              </a:spcBef>
              <a:spcAft>
                <a:spcPts val="0"/>
              </a:spcAft>
              <a:buClr>
                <a:srgbClr val="E76A28"/>
              </a:buClr>
              <a:buSzPts val="1200"/>
              <a:buFont typeface="Nunito Light"/>
              <a:buChar char="■"/>
              <a:defRPr/>
            </a:lvl3pPr>
            <a:lvl4pPr indent="-304800" lvl="3" marL="1828800" rtl="0">
              <a:lnSpc>
                <a:spcPct val="100000"/>
              </a:lnSpc>
              <a:spcBef>
                <a:spcPts val="0"/>
              </a:spcBef>
              <a:spcAft>
                <a:spcPts val="0"/>
              </a:spcAft>
              <a:buClr>
                <a:srgbClr val="E76A28"/>
              </a:buClr>
              <a:buSzPts val="1200"/>
              <a:buFont typeface="Nunito Light"/>
              <a:buChar char="●"/>
              <a:defRPr/>
            </a:lvl4pPr>
            <a:lvl5pPr indent="-304800" lvl="4" marL="2286000" rtl="0">
              <a:lnSpc>
                <a:spcPct val="100000"/>
              </a:lnSpc>
              <a:spcBef>
                <a:spcPts val="0"/>
              </a:spcBef>
              <a:spcAft>
                <a:spcPts val="0"/>
              </a:spcAft>
              <a:buClr>
                <a:srgbClr val="E76A28"/>
              </a:buClr>
              <a:buSzPts val="1200"/>
              <a:buFont typeface="Nunito Light"/>
              <a:buChar char="○"/>
              <a:defRPr/>
            </a:lvl5pPr>
            <a:lvl6pPr indent="-304800" lvl="5" marL="2743200" rtl="0">
              <a:lnSpc>
                <a:spcPct val="100000"/>
              </a:lnSpc>
              <a:spcBef>
                <a:spcPts val="0"/>
              </a:spcBef>
              <a:spcAft>
                <a:spcPts val="0"/>
              </a:spcAft>
              <a:buClr>
                <a:srgbClr val="999999"/>
              </a:buClr>
              <a:buSzPts val="1200"/>
              <a:buFont typeface="Nunito Light"/>
              <a:buChar char="■"/>
              <a:defRPr/>
            </a:lvl6pPr>
            <a:lvl7pPr indent="-304800" lvl="6" marL="3200400" rtl="0">
              <a:lnSpc>
                <a:spcPct val="100000"/>
              </a:lnSpc>
              <a:spcBef>
                <a:spcPts val="0"/>
              </a:spcBef>
              <a:spcAft>
                <a:spcPts val="0"/>
              </a:spcAft>
              <a:buClr>
                <a:srgbClr val="999999"/>
              </a:buClr>
              <a:buSzPts val="1200"/>
              <a:buFont typeface="Nunito Light"/>
              <a:buChar char="●"/>
              <a:defRPr/>
            </a:lvl7pPr>
            <a:lvl8pPr indent="-304800" lvl="7" marL="3657600" rtl="0">
              <a:lnSpc>
                <a:spcPct val="100000"/>
              </a:lnSpc>
              <a:spcBef>
                <a:spcPts val="0"/>
              </a:spcBef>
              <a:spcAft>
                <a:spcPts val="0"/>
              </a:spcAft>
              <a:buClr>
                <a:srgbClr val="999999"/>
              </a:buClr>
              <a:buSzPts val="1200"/>
              <a:buFont typeface="Nunito Light"/>
              <a:buChar char="○"/>
              <a:defRPr/>
            </a:lvl8pPr>
            <a:lvl9pPr indent="-304800" lvl="8" marL="4114800" rtl="0">
              <a:lnSpc>
                <a:spcPct val="100000"/>
              </a:lnSpc>
              <a:spcBef>
                <a:spcPts val="0"/>
              </a:spcBef>
              <a:spcAft>
                <a:spcPts val="0"/>
              </a:spcAft>
              <a:buClr>
                <a:srgbClr val="999999"/>
              </a:buClr>
              <a:buSzPts val="1200"/>
              <a:buFont typeface="Nunito Light"/>
              <a:buChar char="■"/>
              <a:defRPr/>
            </a:lvl9pPr>
          </a:lstStyle>
          <a:p/>
        </p:txBody>
      </p:sp>
      <p:sp>
        <p:nvSpPr>
          <p:cNvPr id="116" name="Google Shape;116;p7"/>
          <p:cNvSpPr txBox="1"/>
          <p:nvPr>
            <p:ph type="title"/>
          </p:nvPr>
        </p:nvSpPr>
        <p:spPr>
          <a:xfrm>
            <a:off x="1452650" y="535000"/>
            <a:ext cx="6238800" cy="10086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grpSp>
        <p:nvGrpSpPr>
          <p:cNvPr id="117" name="Google Shape;117;p7"/>
          <p:cNvGrpSpPr/>
          <p:nvPr/>
        </p:nvGrpSpPr>
        <p:grpSpPr>
          <a:xfrm>
            <a:off x="780241" y="3358258"/>
            <a:ext cx="8363985" cy="1648048"/>
            <a:chOff x="780241" y="3358258"/>
            <a:chExt cx="8363985" cy="1648048"/>
          </a:xfrm>
        </p:grpSpPr>
        <p:sp>
          <p:nvSpPr>
            <p:cNvPr id="118" name="Google Shape;118;p7"/>
            <p:cNvSpPr/>
            <p:nvPr/>
          </p:nvSpPr>
          <p:spPr>
            <a:xfrm>
              <a:off x="8526810" y="3358258"/>
              <a:ext cx="617415" cy="464282"/>
            </a:xfrm>
            <a:custGeom>
              <a:rect b="b" l="l" r="r" t="t"/>
              <a:pathLst>
                <a:path extrusionOk="0" h="16163" w="21494">
                  <a:moveTo>
                    <a:pt x="2498" y="1"/>
                  </a:moveTo>
                  <a:cubicBezTo>
                    <a:pt x="1311" y="1"/>
                    <a:pt x="1" y="1365"/>
                    <a:pt x="634" y="2865"/>
                  </a:cubicBezTo>
                  <a:cubicBezTo>
                    <a:pt x="2258" y="6711"/>
                    <a:pt x="4071" y="10716"/>
                    <a:pt x="7519" y="13275"/>
                  </a:cubicBezTo>
                  <a:cubicBezTo>
                    <a:pt x="10290" y="15331"/>
                    <a:pt x="13784" y="16163"/>
                    <a:pt x="17222" y="16163"/>
                  </a:cubicBezTo>
                  <a:cubicBezTo>
                    <a:pt x="18154" y="16163"/>
                    <a:pt x="19083" y="16102"/>
                    <a:pt x="19991" y="15987"/>
                  </a:cubicBezTo>
                  <a:cubicBezTo>
                    <a:pt x="20501" y="15923"/>
                    <a:pt x="20999" y="15836"/>
                    <a:pt x="21494" y="15737"/>
                  </a:cubicBezTo>
                  <a:lnTo>
                    <a:pt x="21494" y="11944"/>
                  </a:lnTo>
                  <a:cubicBezTo>
                    <a:pt x="20524" y="12185"/>
                    <a:pt x="19529" y="12347"/>
                    <a:pt x="18515" y="12408"/>
                  </a:cubicBezTo>
                  <a:cubicBezTo>
                    <a:pt x="18129" y="12431"/>
                    <a:pt x="17741" y="12443"/>
                    <a:pt x="17352" y="12443"/>
                  </a:cubicBezTo>
                  <a:cubicBezTo>
                    <a:pt x="14238" y="12443"/>
                    <a:pt x="11091" y="11668"/>
                    <a:pt x="8784" y="9469"/>
                  </a:cubicBezTo>
                  <a:cubicBezTo>
                    <a:pt x="6404" y="7202"/>
                    <a:pt x="5108" y="3953"/>
                    <a:pt x="3854" y="981"/>
                  </a:cubicBezTo>
                  <a:cubicBezTo>
                    <a:pt x="3561" y="288"/>
                    <a:pt x="3042" y="1"/>
                    <a:pt x="2498"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7"/>
            <p:cNvSpPr/>
            <p:nvPr/>
          </p:nvSpPr>
          <p:spPr>
            <a:xfrm>
              <a:off x="8524325" y="4664375"/>
              <a:ext cx="619675" cy="218050"/>
            </a:xfrm>
            <a:custGeom>
              <a:rect b="b" l="l" r="r" t="t"/>
              <a:pathLst>
                <a:path extrusionOk="0" h="8722" w="24787">
                  <a:moveTo>
                    <a:pt x="1092" y="0"/>
                  </a:moveTo>
                  <a:cubicBezTo>
                    <a:pt x="379" y="0"/>
                    <a:pt x="0" y="940"/>
                    <a:pt x="689" y="1468"/>
                  </a:cubicBezTo>
                  <a:cubicBezTo>
                    <a:pt x="3275" y="3454"/>
                    <a:pt x="6391" y="4856"/>
                    <a:pt x="9436" y="5986"/>
                  </a:cubicBezTo>
                  <a:cubicBezTo>
                    <a:pt x="12568" y="7148"/>
                    <a:pt x="15800" y="7917"/>
                    <a:pt x="19113" y="8342"/>
                  </a:cubicBezTo>
                  <a:cubicBezTo>
                    <a:pt x="20993" y="8585"/>
                    <a:pt x="22890" y="8700"/>
                    <a:pt x="24787" y="8722"/>
                  </a:cubicBezTo>
                  <a:lnTo>
                    <a:pt x="24787" y="4998"/>
                  </a:lnTo>
                  <a:cubicBezTo>
                    <a:pt x="24087" y="5020"/>
                    <a:pt x="23386" y="5034"/>
                    <a:pt x="22684" y="5034"/>
                  </a:cubicBezTo>
                  <a:cubicBezTo>
                    <a:pt x="22406" y="5034"/>
                    <a:pt x="22128" y="5032"/>
                    <a:pt x="21850" y="5027"/>
                  </a:cubicBezTo>
                  <a:cubicBezTo>
                    <a:pt x="18402" y="4973"/>
                    <a:pt x="14933" y="4589"/>
                    <a:pt x="11573" y="3812"/>
                  </a:cubicBezTo>
                  <a:cubicBezTo>
                    <a:pt x="8023" y="2990"/>
                    <a:pt x="4788" y="1605"/>
                    <a:pt x="1492" y="93"/>
                  </a:cubicBezTo>
                  <a:cubicBezTo>
                    <a:pt x="1351" y="29"/>
                    <a:pt x="1216" y="0"/>
                    <a:pt x="1092"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7"/>
            <p:cNvSpPr/>
            <p:nvPr/>
          </p:nvSpPr>
          <p:spPr>
            <a:xfrm rot="10800000">
              <a:off x="780241" y="4678341"/>
              <a:ext cx="593616" cy="327965"/>
            </a:xfrm>
            <a:custGeom>
              <a:rect b="b" l="l" r="r" t="t"/>
              <a:pathLst>
                <a:path extrusionOk="0" h="16142" w="29217">
                  <a:moveTo>
                    <a:pt x="26979" y="0"/>
                  </a:moveTo>
                  <a:cubicBezTo>
                    <a:pt x="25522" y="0"/>
                    <a:pt x="24762" y="1696"/>
                    <a:pt x="24151" y="3032"/>
                  </a:cubicBezTo>
                  <a:cubicBezTo>
                    <a:pt x="22078" y="7566"/>
                    <a:pt x="17403" y="10795"/>
                    <a:pt x="12427" y="11128"/>
                  </a:cubicBezTo>
                  <a:cubicBezTo>
                    <a:pt x="12186" y="11144"/>
                    <a:pt x="11943" y="11152"/>
                    <a:pt x="11698" y="11152"/>
                  </a:cubicBezTo>
                  <a:cubicBezTo>
                    <a:pt x="9768" y="11152"/>
                    <a:pt x="7775" y="10628"/>
                    <a:pt x="6539" y="9178"/>
                  </a:cubicBezTo>
                  <a:cubicBezTo>
                    <a:pt x="5250" y="7665"/>
                    <a:pt x="5080" y="5533"/>
                    <a:pt x="4585" y="3607"/>
                  </a:cubicBezTo>
                  <a:cubicBezTo>
                    <a:pt x="4035" y="1458"/>
                    <a:pt x="2667" y="73"/>
                    <a:pt x="1600" y="73"/>
                  </a:cubicBezTo>
                  <a:cubicBezTo>
                    <a:pt x="692" y="73"/>
                    <a:pt x="1" y="1075"/>
                    <a:pt x="216" y="3463"/>
                  </a:cubicBezTo>
                  <a:cubicBezTo>
                    <a:pt x="546" y="7143"/>
                    <a:pt x="2459" y="10719"/>
                    <a:pt x="5337" y="13031"/>
                  </a:cubicBezTo>
                  <a:lnTo>
                    <a:pt x="5337" y="13033"/>
                  </a:lnTo>
                  <a:cubicBezTo>
                    <a:pt x="7883" y="15078"/>
                    <a:pt x="11150" y="16141"/>
                    <a:pt x="14413" y="16141"/>
                  </a:cubicBezTo>
                  <a:cubicBezTo>
                    <a:pt x="16154" y="16141"/>
                    <a:pt x="17893" y="15839"/>
                    <a:pt x="19522" y="15222"/>
                  </a:cubicBezTo>
                  <a:cubicBezTo>
                    <a:pt x="24204" y="13448"/>
                    <a:pt x="27824" y="9171"/>
                    <a:pt x="28906" y="4283"/>
                  </a:cubicBezTo>
                  <a:cubicBezTo>
                    <a:pt x="29101" y="3406"/>
                    <a:pt x="29216" y="2476"/>
                    <a:pt x="28941" y="1623"/>
                  </a:cubicBezTo>
                  <a:cubicBezTo>
                    <a:pt x="28665" y="769"/>
                    <a:pt x="27908" y="15"/>
                    <a:pt x="27010" y="0"/>
                  </a:cubicBezTo>
                  <a:cubicBezTo>
                    <a:pt x="26999" y="0"/>
                    <a:pt x="26989" y="0"/>
                    <a:pt x="26979"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1" name="Google Shape;121;p7"/>
          <p:cNvGrpSpPr/>
          <p:nvPr/>
        </p:nvGrpSpPr>
        <p:grpSpPr>
          <a:xfrm flipH="1">
            <a:off x="-468361" y="840083"/>
            <a:ext cx="1132196" cy="1157401"/>
            <a:chOff x="2380325" y="1926900"/>
            <a:chExt cx="838850" cy="857525"/>
          </a:xfrm>
        </p:grpSpPr>
        <p:sp>
          <p:nvSpPr>
            <p:cNvPr id="122" name="Google Shape;122;p7"/>
            <p:cNvSpPr/>
            <p:nvPr/>
          </p:nvSpPr>
          <p:spPr>
            <a:xfrm>
              <a:off x="2380325" y="2562925"/>
              <a:ext cx="161600" cy="221500"/>
            </a:xfrm>
            <a:custGeom>
              <a:rect b="b" l="l" r="r" t="t"/>
              <a:pathLst>
                <a:path extrusionOk="0" h="8860" w="6464">
                  <a:moveTo>
                    <a:pt x="488" y="0"/>
                  </a:moveTo>
                  <a:cubicBezTo>
                    <a:pt x="215" y="0"/>
                    <a:pt x="0" y="331"/>
                    <a:pt x="230" y="606"/>
                  </a:cubicBezTo>
                  <a:cubicBezTo>
                    <a:pt x="1259" y="1838"/>
                    <a:pt x="2307" y="3022"/>
                    <a:pt x="3183" y="4375"/>
                  </a:cubicBezTo>
                  <a:cubicBezTo>
                    <a:pt x="3603" y="5025"/>
                    <a:pt x="3992" y="5693"/>
                    <a:pt x="4349" y="6379"/>
                  </a:cubicBezTo>
                  <a:cubicBezTo>
                    <a:pt x="4729" y="7104"/>
                    <a:pt x="5001" y="7883"/>
                    <a:pt x="5381" y="8604"/>
                  </a:cubicBezTo>
                  <a:cubicBezTo>
                    <a:pt x="5475" y="8784"/>
                    <a:pt x="5638" y="8860"/>
                    <a:pt x="5805" y="8860"/>
                  </a:cubicBezTo>
                  <a:cubicBezTo>
                    <a:pt x="6127" y="8860"/>
                    <a:pt x="6463" y="8575"/>
                    <a:pt x="6344" y="8199"/>
                  </a:cubicBezTo>
                  <a:cubicBezTo>
                    <a:pt x="6100" y="7432"/>
                    <a:pt x="5664" y="6693"/>
                    <a:pt x="5278" y="5988"/>
                  </a:cubicBezTo>
                  <a:cubicBezTo>
                    <a:pt x="4875" y="5253"/>
                    <a:pt x="4433" y="4537"/>
                    <a:pt x="3957" y="3846"/>
                  </a:cubicBezTo>
                  <a:cubicBezTo>
                    <a:pt x="3031" y="2504"/>
                    <a:pt x="1989" y="1150"/>
                    <a:pt x="737" y="98"/>
                  </a:cubicBezTo>
                  <a:cubicBezTo>
                    <a:pt x="655" y="30"/>
                    <a:pt x="569" y="0"/>
                    <a:pt x="488"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7"/>
            <p:cNvSpPr/>
            <p:nvPr/>
          </p:nvSpPr>
          <p:spPr>
            <a:xfrm>
              <a:off x="2462350" y="2508850"/>
              <a:ext cx="150575" cy="228725"/>
            </a:xfrm>
            <a:custGeom>
              <a:rect b="b" l="l" r="r" t="t"/>
              <a:pathLst>
                <a:path extrusionOk="0" h="9149" w="6023">
                  <a:moveTo>
                    <a:pt x="311" y="0"/>
                  </a:moveTo>
                  <a:cubicBezTo>
                    <a:pt x="158" y="0"/>
                    <a:pt x="0" y="184"/>
                    <a:pt x="103" y="343"/>
                  </a:cubicBezTo>
                  <a:lnTo>
                    <a:pt x="103" y="341"/>
                  </a:lnTo>
                  <a:cubicBezTo>
                    <a:pt x="541" y="1011"/>
                    <a:pt x="928" y="1735"/>
                    <a:pt x="1338" y="2424"/>
                  </a:cubicBezTo>
                  <a:cubicBezTo>
                    <a:pt x="1755" y="3117"/>
                    <a:pt x="2173" y="3809"/>
                    <a:pt x="2569" y="4515"/>
                  </a:cubicBezTo>
                  <a:cubicBezTo>
                    <a:pt x="3365" y="5934"/>
                    <a:pt x="4091" y="7372"/>
                    <a:pt x="4772" y="8849"/>
                  </a:cubicBezTo>
                  <a:cubicBezTo>
                    <a:pt x="4870" y="9061"/>
                    <a:pt x="5039" y="9149"/>
                    <a:pt x="5215" y="9149"/>
                  </a:cubicBezTo>
                  <a:cubicBezTo>
                    <a:pt x="5603" y="9149"/>
                    <a:pt x="6023" y="8722"/>
                    <a:pt x="5787" y="8256"/>
                  </a:cubicBezTo>
                  <a:cubicBezTo>
                    <a:pt x="5049" y="6793"/>
                    <a:pt x="4228" y="5357"/>
                    <a:pt x="3346" y="3979"/>
                  </a:cubicBezTo>
                  <a:cubicBezTo>
                    <a:pt x="2910" y="3296"/>
                    <a:pt x="2463" y="2619"/>
                    <a:pt x="1983" y="1964"/>
                  </a:cubicBezTo>
                  <a:cubicBezTo>
                    <a:pt x="1501" y="1305"/>
                    <a:pt x="964" y="702"/>
                    <a:pt x="453" y="71"/>
                  </a:cubicBezTo>
                  <a:cubicBezTo>
                    <a:pt x="413" y="21"/>
                    <a:pt x="362" y="0"/>
                    <a:pt x="31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7"/>
            <p:cNvSpPr/>
            <p:nvPr/>
          </p:nvSpPr>
          <p:spPr>
            <a:xfrm>
              <a:off x="2536350" y="2430425"/>
              <a:ext cx="164675" cy="237450"/>
            </a:xfrm>
            <a:custGeom>
              <a:rect b="b" l="l" r="r" t="t"/>
              <a:pathLst>
                <a:path extrusionOk="0" h="9498" w="6587">
                  <a:moveTo>
                    <a:pt x="409" y="1"/>
                  </a:moveTo>
                  <a:cubicBezTo>
                    <a:pt x="211" y="1"/>
                    <a:pt x="0" y="237"/>
                    <a:pt x="142" y="433"/>
                  </a:cubicBezTo>
                  <a:cubicBezTo>
                    <a:pt x="1138" y="1815"/>
                    <a:pt x="2055" y="3259"/>
                    <a:pt x="2936" y="4714"/>
                  </a:cubicBezTo>
                  <a:cubicBezTo>
                    <a:pt x="3373" y="5435"/>
                    <a:pt x="3792" y="6165"/>
                    <a:pt x="4196" y="6904"/>
                  </a:cubicBezTo>
                  <a:cubicBezTo>
                    <a:pt x="4608" y="7663"/>
                    <a:pt x="4953" y="8468"/>
                    <a:pt x="5391" y="9213"/>
                  </a:cubicBezTo>
                  <a:cubicBezTo>
                    <a:pt x="5509" y="9414"/>
                    <a:pt x="5679" y="9497"/>
                    <a:pt x="5847" y="9497"/>
                  </a:cubicBezTo>
                  <a:cubicBezTo>
                    <a:pt x="6220" y="9497"/>
                    <a:pt x="6587" y="9089"/>
                    <a:pt x="6377" y="8638"/>
                  </a:cubicBezTo>
                  <a:cubicBezTo>
                    <a:pt x="6014" y="7861"/>
                    <a:pt x="5514" y="7125"/>
                    <a:pt x="5065" y="6395"/>
                  </a:cubicBezTo>
                  <a:cubicBezTo>
                    <a:pt x="4612" y="5657"/>
                    <a:pt x="4143" y="4929"/>
                    <a:pt x="3661" y="4208"/>
                  </a:cubicBezTo>
                  <a:cubicBezTo>
                    <a:pt x="2706" y="2781"/>
                    <a:pt x="1662" y="1428"/>
                    <a:pt x="589" y="88"/>
                  </a:cubicBezTo>
                  <a:cubicBezTo>
                    <a:pt x="539" y="27"/>
                    <a:pt x="475" y="1"/>
                    <a:pt x="409"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7"/>
            <p:cNvSpPr/>
            <p:nvPr/>
          </p:nvSpPr>
          <p:spPr>
            <a:xfrm>
              <a:off x="2631075" y="2354700"/>
              <a:ext cx="166600" cy="243975"/>
            </a:xfrm>
            <a:custGeom>
              <a:rect b="b" l="l" r="r" t="t"/>
              <a:pathLst>
                <a:path extrusionOk="0" h="9759" w="6664">
                  <a:moveTo>
                    <a:pt x="367" y="1"/>
                  </a:moveTo>
                  <a:cubicBezTo>
                    <a:pt x="185" y="1"/>
                    <a:pt x="1" y="196"/>
                    <a:pt x="113" y="410"/>
                  </a:cubicBezTo>
                  <a:cubicBezTo>
                    <a:pt x="934" y="1971"/>
                    <a:pt x="1767" y="3533"/>
                    <a:pt x="2665" y="5052"/>
                  </a:cubicBezTo>
                  <a:cubicBezTo>
                    <a:pt x="3555" y="6556"/>
                    <a:pt x="4477" y="8099"/>
                    <a:pt x="5543" y="9488"/>
                  </a:cubicBezTo>
                  <a:cubicBezTo>
                    <a:pt x="5668" y="9650"/>
                    <a:pt x="5843" y="9758"/>
                    <a:pt x="6032" y="9758"/>
                  </a:cubicBezTo>
                  <a:cubicBezTo>
                    <a:pt x="6119" y="9758"/>
                    <a:pt x="6208" y="9735"/>
                    <a:pt x="6297" y="9685"/>
                  </a:cubicBezTo>
                  <a:cubicBezTo>
                    <a:pt x="6540" y="9548"/>
                    <a:pt x="6664" y="9174"/>
                    <a:pt x="6494" y="8931"/>
                  </a:cubicBezTo>
                  <a:cubicBezTo>
                    <a:pt x="5483" y="7480"/>
                    <a:pt x="4397" y="6087"/>
                    <a:pt x="3402" y="4621"/>
                  </a:cubicBezTo>
                  <a:cubicBezTo>
                    <a:pt x="2407" y="3157"/>
                    <a:pt x="1453" y="1677"/>
                    <a:pt x="582" y="135"/>
                  </a:cubicBezTo>
                  <a:cubicBezTo>
                    <a:pt x="529" y="40"/>
                    <a:pt x="448" y="1"/>
                    <a:pt x="367"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7"/>
            <p:cNvSpPr/>
            <p:nvPr/>
          </p:nvSpPr>
          <p:spPr>
            <a:xfrm>
              <a:off x="2716950" y="2278800"/>
              <a:ext cx="167375" cy="247650"/>
            </a:xfrm>
            <a:custGeom>
              <a:rect b="b" l="l" r="r" t="t"/>
              <a:pathLst>
                <a:path extrusionOk="0" h="9906" w="6695">
                  <a:moveTo>
                    <a:pt x="457" y="0"/>
                  </a:moveTo>
                  <a:cubicBezTo>
                    <a:pt x="223" y="0"/>
                    <a:pt x="0" y="221"/>
                    <a:pt x="172" y="466"/>
                  </a:cubicBezTo>
                  <a:cubicBezTo>
                    <a:pt x="1186" y="1909"/>
                    <a:pt x="2110" y="3432"/>
                    <a:pt x="3012" y="4950"/>
                  </a:cubicBezTo>
                  <a:cubicBezTo>
                    <a:pt x="3452" y="5691"/>
                    <a:pt x="3875" y="6442"/>
                    <a:pt x="4284" y="7201"/>
                  </a:cubicBezTo>
                  <a:cubicBezTo>
                    <a:pt x="4717" y="8000"/>
                    <a:pt x="5078" y="8846"/>
                    <a:pt x="5542" y="9625"/>
                  </a:cubicBezTo>
                  <a:cubicBezTo>
                    <a:pt x="5660" y="9823"/>
                    <a:pt x="5825" y="9906"/>
                    <a:pt x="5987" y="9906"/>
                  </a:cubicBezTo>
                  <a:cubicBezTo>
                    <a:pt x="6346" y="9906"/>
                    <a:pt x="6695" y="9503"/>
                    <a:pt x="6507" y="9061"/>
                  </a:cubicBezTo>
                  <a:cubicBezTo>
                    <a:pt x="6164" y="8252"/>
                    <a:pt x="5673" y="7489"/>
                    <a:pt x="5231" y="6730"/>
                  </a:cubicBezTo>
                  <a:cubicBezTo>
                    <a:pt x="4786" y="5965"/>
                    <a:pt x="4324" y="5208"/>
                    <a:pt x="3846" y="4461"/>
                  </a:cubicBezTo>
                  <a:cubicBezTo>
                    <a:pt x="2886" y="2959"/>
                    <a:pt x="1824" y="1548"/>
                    <a:pt x="734" y="137"/>
                  </a:cubicBezTo>
                  <a:cubicBezTo>
                    <a:pt x="659" y="41"/>
                    <a:pt x="557" y="0"/>
                    <a:pt x="45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7"/>
            <p:cNvSpPr/>
            <p:nvPr/>
          </p:nvSpPr>
          <p:spPr>
            <a:xfrm>
              <a:off x="2804200" y="2201825"/>
              <a:ext cx="183125" cy="260225"/>
            </a:xfrm>
            <a:custGeom>
              <a:rect b="b" l="l" r="r" t="t"/>
              <a:pathLst>
                <a:path extrusionOk="0" h="10409" w="7325">
                  <a:moveTo>
                    <a:pt x="437" y="0"/>
                  </a:moveTo>
                  <a:cubicBezTo>
                    <a:pt x="219" y="0"/>
                    <a:pt x="0" y="233"/>
                    <a:pt x="135" y="489"/>
                  </a:cubicBezTo>
                  <a:cubicBezTo>
                    <a:pt x="1898" y="3837"/>
                    <a:pt x="3914" y="7005"/>
                    <a:pt x="6036" y="10134"/>
                  </a:cubicBezTo>
                  <a:cubicBezTo>
                    <a:pt x="6168" y="10328"/>
                    <a:pt x="6342" y="10408"/>
                    <a:pt x="6510" y="10408"/>
                  </a:cubicBezTo>
                  <a:cubicBezTo>
                    <a:pt x="6933" y="10408"/>
                    <a:pt x="7325" y="9902"/>
                    <a:pt x="6944" y="9433"/>
                  </a:cubicBezTo>
                  <a:cubicBezTo>
                    <a:pt x="4602" y="6545"/>
                    <a:pt x="2552" y="3378"/>
                    <a:pt x="697" y="160"/>
                  </a:cubicBezTo>
                  <a:cubicBezTo>
                    <a:pt x="632" y="47"/>
                    <a:pt x="535" y="0"/>
                    <a:pt x="43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7"/>
            <p:cNvSpPr/>
            <p:nvPr/>
          </p:nvSpPr>
          <p:spPr>
            <a:xfrm>
              <a:off x="2882200" y="2133100"/>
              <a:ext cx="157375" cy="236050"/>
            </a:xfrm>
            <a:custGeom>
              <a:rect b="b" l="l" r="r" t="t"/>
              <a:pathLst>
                <a:path extrusionOk="0" h="9442" w="6295">
                  <a:moveTo>
                    <a:pt x="438" y="0"/>
                  </a:moveTo>
                  <a:cubicBezTo>
                    <a:pt x="214" y="0"/>
                    <a:pt x="0" y="229"/>
                    <a:pt x="140" y="491"/>
                  </a:cubicBezTo>
                  <a:cubicBezTo>
                    <a:pt x="927" y="1967"/>
                    <a:pt x="1786" y="3402"/>
                    <a:pt x="2624" y="4850"/>
                  </a:cubicBezTo>
                  <a:cubicBezTo>
                    <a:pt x="3460" y="6290"/>
                    <a:pt x="4218" y="7803"/>
                    <a:pt x="5138" y="9190"/>
                  </a:cubicBezTo>
                  <a:cubicBezTo>
                    <a:pt x="5255" y="9367"/>
                    <a:pt x="5420" y="9442"/>
                    <a:pt x="5583" y="9442"/>
                  </a:cubicBezTo>
                  <a:cubicBezTo>
                    <a:pt x="5945" y="9442"/>
                    <a:pt x="6294" y="9071"/>
                    <a:pt x="6063" y="8648"/>
                  </a:cubicBezTo>
                  <a:cubicBezTo>
                    <a:pt x="5267" y="7186"/>
                    <a:pt x="4285" y="5806"/>
                    <a:pt x="3404" y="4393"/>
                  </a:cubicBezTo>
                  <a:cubicBezTo>
                    <a:pt x="2517" y="2975"/>
                    <a:pt x="1651" y="1542"/>
                    <a:pt x="715" y="155"/>
                  </a:cubicBezTo>
                  <a:cubicBezTo>
                    <a:pt x="641" y="46"/>
                    <a:pt x="539" y="0"/>
                    <a:pt x="438"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7"/>
            <p:cNvSpPr/>
            <p:nvPr/>
          </p:nvSpPr>
          <p:spPr>
            <a:xfrm>
              <a:off x="2954050" y="2055800"/>
              <a:ext cx="139875" cy="219575"/>
            </a:xfrm>
            <a:custGeom>
              <a:rect b="b" l="l" r="r" t="t"/>
              <a:pathLst>
                <a:path extrusionOk="0" h="8783" w="5595">
                  <a:moveTo>
                    <a:pt x="351" y="0"/>
                  </a:moveTo>
                  <a:cubicBezTo>
                    <a:pt x="175" y="0"/>
                    <a:pt x="0" y="187"/>
                    <a:pt x="110" y="392"/>
                  </a:cubicBezTo>
                  <a:cubicBezTo>
                    <a:pt x="827" y="1741"/>
                    <a:pt x="1546" y="3088"/>
                    <a:pt x="2260" y="4437"/>
                  </a:cubicBezTo>
                  <a:cubicBezTo>
                    <a:pt x="2972" y="5780"/>
                    <a:pt x="3757" y="7111"/>
                    <a:pt x="4361" y="8509"/>
                  </a:cubicBezTo>
                  <a:cubicBezTo>
                    <a:pt x="4445" y="8704"/>
                    <a:pt x="4603" y="8783"/>
                    <a:pt x="4771" y="8783"/>
                  </a:cubicBezTo>
                  <a:cubicBezTo>
                    <a:pt x="5157" y="8783"/>
                    <a:pt x="5595" y="8364"/>
                    <a:pt x="5305" y="7958"/>
                  </a:cubicBezTo>
                  <a:cubicBezTo>
                    <a:pt x="4423" y="6721"/>
                    <a:pt x="3691" y="5361"/>
                    <a:pt x="2910" y="4057"/>
                  </a:cubicBezTo>
                  <a:cubicBezTo>
                    <a:pt x="2125" y="2749"/>
                    <a:pt x="1346" y="1438"/>
                    <a:pt x="563" y="127"/>
                  </a:cubicBezTo>
                  <a:cubicBezTo>
                    <a:pt x="509" y="38"/>
                    <a:pt x="430" y="0"/>
                    <a:pt x="35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7"/>
            <p:cNvSpPr/>
            <p:nvPr/>
          </p:nvSpPr>
          <p:spPr>
            <a:xfrm>
              <a:off x="3029425" y="1978075"/>
              <a:ext cx="130375" cy="190025"/>
            </a:xfrm>
            <a:custGeom>
              <a:rect b="b" l="l" r="r" t="t"/>
              <a:pathLst>
                <a:path extrusionOk="0" h="7601" w="5215">
                  <a:moveTo>
                    <a:pt x="399" y="1"/>
                  </a:moveTo>
                  <a:cubicBezTo>
                    <a:pt x="209" y="1"/>
                    <a:pt x="0" y="169"/>
                    <a:pt x="87" y="378"/>
                  </a:cubicBezTo>
                  <a:cubicBezTo>
                    <a:pt x="848" y="2201"/>
                    <a:pt x="1715" y="3979"/>
                    <a:pt x="2658" y="5717"/>
                  </a:cubicBezTo>
                  <a:cubicBezTo>
                    <a:pt x="2888" y="6139"/>
                    <a:pt x="3118" y="6566"/>
                    <a:pt x="3365" y="6978"/>
                  </a:cubicBezTo>
                  <a:cubicBezTo>
                    <a:pt x="3550" y="7290"/>
                    <a:pt x="3859" y="7601"/>
                    <a:pt x="4238" y="7601"/>
                  </a:cubicBezTo>
                  <a:cubicBezTo>
                    <a:pt x="4292" y="7601"/>
                    <a:pt x="4348" y="7594"/>
                    <a:pt x="4405" y="7581"/>
                  </a:cubicBezTo>
                  <a:cubicBezTo>
                    <a:pt x="5214" y="7385"/>
                    <a:pt x="5011" y="6111"/>
                    <a:pt x="4321" y="6111"/>
                  </a:cubicBezTo>
                  <a:cubicBezTo>
                    <a:pt x="4246" y="6111"/>
                    <a:pt x="4166" y="6126"/>
                    <a:pt x="4080" y="6159"/>
                  </a:cubicBezTo>
                  <a:cubicBezTo>
                    <a:pt x="4046" y="6172"/>
                    <a:pt x="4012" y="6188"/>
                    <a:pt x="3980" y="6206"/>
                  </a:cubicBezTo>
                  <a:lnTo>
                    <a:pt x="3980" y="6206"/>
                  </a:lnTo>
                  <a:cubicBezTo>
                    <a:pt x="3919" y="6115"/>
                    <a:pt x="3859" y="6023"/>
                    <a:pt x="3799" y="5932"/>
                  </a:cubicBezTo>
                  <a:cubicBezTo>
                    <a:pt x="3635" y="5684"/>
                    <a:pt x="3474" y="5436"/>
                    <a:pt x="3314" y="5186"/>
                  </a:cubicBezTo>
                  <a:cubicBezTo>
                    <a:pt x="2974" y="4649"/>
                    <a:pt x="2651" y="4102"/>
                    <a:pt x="2339" y="3549"/>
                  </a:cubicBezTo>
                  <a:cubicBezTo>
                    <a:pt x="1715" y="2444"/>
                    <a:pt x="1153" y="1305"/>
                    <a:pt x="632" y="146"/>
                  </a:cubicBezTo>
                  <a:cubicBezTo>
                    <a:pt x="586" y="44"/>
                    <a:pt x="495" y="1"/>
                    <a:pt x="399"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7"/>
            <p:cNvSpPr/>
            <p:nvPr/>
          </p:nvSpPr>
          <p:spPr>
            <a:xfrm>
              <a:off x="3125125" y="1926900"/>
              <a:ext cx="94050" cy="169350"/>
            </a:xfrm>
            <a:custGeom>
              <a:rect b="b" l="l" r="r" t="t"/>
              <a:pathLst>
                <a:path extrusionOk="0" h="6774" w="3762">
                  <a:moveTo>
                    <a:pt x="494" y="1"/>
                  </a:moveTo>
                  <a:cubicBezTo>
                    <a:pt x="257" y="1"/>
                    <a:pt x="0" y="270"/>
                    <a:pt x="132" y="565"/>
                  </a:cubicBezTo>
                  <a:cubicBezTo>
                    <a:pt x="1003" y="2509"/>
                    <a:pt x="1857" y="4457"/>
                    <a:pt x="2649" y="6433"/>
                  </a:cubicBezTo>
                  <a:cubicBezTo>
                    <a:pt x="2745" y="6673"/>
                    <a:pt x="2933" y="6773"/>
                    <a:pt x="3118" y="6773"/>
                  </a:cubicBezTo>
                  <a:cubicBezTo>
                    <a:pt x="3444" y="6773"/>
                    <a:pt x="3762" y="6463"/>
                    <a:pt x="3554" y="6052"/>
                  </a:cubicBezTo>
                  <a:cubicBezTo>
                    <a:pt x="2578" y="4121"/>
                    <a:pt x="1667" y="2162"/>
                    <a:pt x="769" y="193"/>
                  </a:cubicBezTo>
                  <a:cubicBezTo>
                    <a:pt x="707" y="57"/>
                    <a:pt x="603" y="1"/>
                    <a:pt x="494"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132" name="Shape 132"/>
        <p:cNvGrpSpPr/>
        <p:nvPr/>
      </p:nvGrpSpPr>
      <p:grpSpPr>
        <a:xfrm>
          <a:off x="0" y="0"/>
          <a:ext cx="0" cy="0"/>
          <a:chOff x="0" y="0"/>
          <a:chExt cx="0" cy="0"/>
        </a:xfrm>
      </p:grpSpPr>
      <p:sp>
        <p:nvSpPr>
          <p:cNvPr id="133" name="Google Shape;133;p8"/>
          <p:cNvSpPr txBox="1"/>
          <p:nvPr>
            <p:ph type="title"/>
          </p:nvPr>
        </p:nvSpPr>
        <p:spPr>
          <a:xfrm>
            <a:off x="1388100" y="1307100"/>
            <a:ext cx="6367800" cy="2529300"/>
          </a:xfrm>
          <a:prstGeom prst="rect">
            <a:avLst/>
          </a:prstGeom>
        </p:spPr>
        <p:txBody>
          <a:bodyPr anchorCtr="0" anchor="ctr" bIns="91425" lIns="91425" spcFirstLastPara="1" rIns="91425" wrap="square" tIns="91425">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p:txBody>
      </p:sp>
      <p:sp>
        <p:nvSpPr>
          <p:cNvPr id="134" name="Google Shape;134;p8"/>
          <p:cNvSpPr/>
          <p:nvPr/>
        </p:nvSpPr>
        <p:spPr>
          <a:xfrm rot="576462">
            <a:off x="7952875" y="-496624"/>
            <a:ext cx="1847115" cy="2635955"/>
          </a:xfrm>
          <a:custGeom>
            <a:rect b="b" l="l" r="r" t="t"/>
            <a:pathLst>
              <a:path extrusionOk="0" h="64579" w="45253">
                <a:moveTo>
                  <a:pt x="7915" y="1"/>
                </a:moveTo>
                <a:cubicBezTo>
                  <a:pt x="7508" y="1"/>
                  <a:pt x="7087" y="130"/>
                  <a:pt x="6701" y="435"/>
                </a:cubicBezTo>
                <a:cubicBezTo>
                  <a:pt x="3773" y="2750"/>
                  <a:pt x="793" y="5515"/>
                  <a:pt x="386" y="9449"/>
                </a:cubicBezTo>
                <a:cubicBezTo>
                  <a:pt x="0" y="13154"/>
                  <a:pt x="2052" y="16058"/>
                  <a:pt x="5418" y="17416"/>
                </a:cubicBezTo>
                <a:cubicBezTo>
                  <a:pt x="8459" y="18647"/>
                  <a:pt x="14238" y="18090"/>
                  <a:pt x="16083" y="21248"/>
                </a:cubicBezTo>
                <a:cubicBezTo>
                  <a:pt x="17821" y="24221"/>
                  <a:pt x="12783" y="27830"/>
                  <a:pt x="11819" y="30577"/>
                </a:cubicBezTo>
                <a:cubicBezTo>
                  <a:pt x="10797" y="33494"/>
                  <a:pt x="11683" y="36853"/>
                  <a:pt x="13986" y="38913"/>
                </a:cubicBezTo>
                <a:cubicBezTo>
                  <a:pt x="15734" y="40478"/>
                  <a:pt x="17744" y="40862"/>
                  <a:pt x="19836" y="40862"/>
                </a:cubicBezTo>
                <a:cubicBezTo>
                  <a:pt x="21584" y="40862"/>
                  <a:pt x="23390" y="40594"/>
                  <a:pt x="25150" y="40522"/>
                </a:cubicBezTo>
                <a:cubicBezTo>
                  <a:pt x="25364" y="40513"/>
                  <a:pt x="25593" y="40507"/>
                  <a:pt x="25832" y="40507"/>
                </a:cubicBezTo>
                <a:cubicBezTo>
                  <a:pt x="27340" y="40507"/>
                  <a:pt x="29236" y="40738"/>
                  <a:pt x="30166" y="41916"/>
                </a:cubicBezTo>
                <a:cubicBezTo>
                  <a:pt x="31706" y="43869"/>
                  <a:pt x="29149" y="46032"/>
                  <a:pt x="27937" y="47377"/>
                </a:cubicBezTo>
                <a:cubicBezTo>
                  <a:pt x="25792" y="49756"/>
                  <a:pt x="24122" y="52260"/>
                  <a:pt x="24491" y="55606"/>
                </a:cubicBezTo>
                <a:cubicBezTo>
                  <a:pt x="25187" y="61950"/>
                  <a:pt x="30264" y="64579"/>
                  <a:pt x="35641" y="64579"/>
                </a:cubicBezTo>
                <a:cubicBezTo>
                  <a:pt x="38324" y="64579"/>
                  <a:pt x="41082" y="63924"/>
                  <a:pt x="43408" y="62750"/>
                </a:cubicBezTo>
                <a:cubicBezTo>
                  <a:pt x="45252" y="61822"/>
                  <a:pt x="44116" y="59312"/>
                  <a:pt x="42402" y="59312"/>
                </a:cubicBezTo>
                <a:cubicBezTo>
                  <a:pt x="42122" y="59312"/>
                  <a:pt x="41827" y="59379"/>
                  <a:pt x="41527" y="59531"/>
                </a:cubicBezTo>
                <a:cubicBezTo>
                  <a:pt x="39773" y="60415"/>
                  <a:pt x="37570" y="60994"/>
                  <a:pt x="35457" y="60994"/>
                </a:cubicBezTo>
                <a:cubicBezTo>
                  <a:pt x="32205" y="60994"/>
                  <a:pt x="29166" y="59623"/>
                  <a:pt x="28308" y="55887"/>
                </a:cubicBezTo>
                <a:cubicBezTo>
                  <a:pt x="27320" y="51596"/>
                  <a:pt x="31991" y="49446"/>
                  <a:pt x="33658" y="46094"/>
                </a:cubicBezTo>
                <a:cubicBezTo>
                  <a:pt x="35005" y="43389"/>
                  <a:pt x="34344" y="40328"/>
                  <a:pt x="31907" y="38510"/>
                </a:cubicBezTo>
                <a:cubicBezTo>
                  <a:pt x="30144" y="37196"/>
                  <a:pt x="28208" y="36863"/>
                  <a:pt x="26214" y="36863"/>
                </a:cubicBezTo>
                <a:cubicBezTo>
                  <a:pt x="24359" y="36863"/>
                  <a:pt x="22453" y="37151"/>
                  <a:pt x="20588" y="37205"/>
                </a:cubicBezTo>
                <a:cubicBezTo>
                  <a:pt x="20510" y="37207"/>
                  <a:pt x="20432" y="37208"/>
                  <a:pt x="20354" y="37208"/>
                </a:cubicBezTo>
                <a:cubicBezTo>
                  <a:pt x="17525" y="37208"/>
                  <a:pt x="14665" y="35756"/>
                  <a:pt x="15189" y="32468"/>
                </a:cubicBezTo>
                <a:cubicBezTo>
                  <a:pt x="15507" y="30473"/>
                  <a:pt x="17213" y="28982"/>
                  <a:pt x="18341" y="27403"/>
                </a:cubicBezTo>
                <a:cubicBezTo>
                  <a:pt x="20225" y="24773"/>
                  <a:pt x="21092" y="21657"/>
                  <a:pt x="19015" y="18838"/>
                </a:cubicBezTo>
                <a:cubicBezTo>
                  <a:pt x="16815" y="15852"/>
                  <a:pt x="12955" y="15363"/>
                  <a:pt x="9598" y="14708"/>
                </a:cubicBezTo>
                <a:cubicBezTo>
                  <a:pt x="6782" y="14158"/>
                  <a:pt x="3762" y="13242"/>
                  <a:pt x="4149" y="9703"/>
                </a:cubicBezTo>
                <a:cubicBezTo>
                  <a:pt x="4472" y="6767"/>
                  <a:pt x="7192" y="4769"/>
                  <a:pt x="9339" y="3073"/>
                </a:cubicBezTo>
                <a:cubicBezTo>
                  <a:pt x="10831" y="1894"/>
                  <a:pt x="9471" y="1"/>
                  <a:pt x="7915"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35" name="Google Shape;135;p8"/>
          <p:cNvGrpSpPr/>
          <p:nvPr/>
        </p:nvGrpSpPr>
        <p:grpSpPr>
          <a:xfrm flipH="1" rot="-4353676">
            <a:off x="-86571" y="3891382"/>
            <a:ext cx="942834" cy="1234719"/>
            <a:chOff x="4107763" y="2835500"/>
            <a:chExt cx="537175" cy="703475"/>
          </a:xfrm>
        </p:grpSpPr>
        <p:sp>
          <p:nvSpPr>
            <p:cNvPr id="136" name="Google Shape;136;p8"/>
            <p:cNvSpPr/>
            <p:nvPr/>
          </p:nvSpPr>
          <p:spPr>
            <a:xfrm>
              <a:off x="4107763" y="2864350"/>
              <a:ext cx="88925" cy="68975"/>
            </a:xfrm>
            <a:custGeom>
              <a:rect b="b" l="l" r="r" t="t"/>
              <a:pathLst>
                <a:path extrusionOk="0" h="2759" w="3557">
                  <a:moveTo>
                    <a:pt x="1778" y="1"/>
                  </a:moveTo>
                  <a:cubicBezTo>
                    <a:pt x="1" y="1"/>
                    <a:pt x="1" y="2759"/>
                    <a:pt x="1778" y="2759"/>
                  </a:cubicBezTo>
                  <a:cubicBezTo>
                    <a:pt x="3554" y="2759"/>
                    <a:pt x="3556" y="1"/>
                    <a:pt x="1778"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8"/>
            <p:cNvSpPr/>
            <p:nvPr/>
          </p:nvSpPr>
          <p:spPr>
            <a:xfrm>
              <a:off x="4248588" y="2856825"/>
              <a:ext cx="108300" cy="84025"/>
            </a:xfrm>
            <a:custGeom>
              <a:rect b="b" l="l" r="r" t="t"/>
              <a:pathLst>
                <a:path extrusionOk="0" h="3361" w="4332">
                  <a:moveTo>
                    <a:pt x="2165" y="1"/>
                  </a:moveTo>
                  <a:cubicBezTo>
                    <a:pt x="0" y="1"/>
                    <a:pt x="0" y="3361"/>
                    <a:pt x="2165" y="3361"/>
                  </a:cubicBezTo>
                  <a:cubicBezTo>
                    <a:pt x="4328" y="3361"/>
                    <a:pt x="4332" y="1"/>
                    <a:pt x="2165"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8"/>
            <p:cNvSpPr/>
            <p:nvPr/>
          </p:nvSpPr>
          <p:spPr>
            <a:xfrm>
              <a:off x="4180813" y="3010700"/>
              <a:ext cx="82225" cy="77250"/>
            </a:xfrm>
            <a:custGeom>
              <a:rect b="b" l="l" r="r" t="t"/>
              <a:pathLst>
                <a:path extrusionOk="0" h="3090" w="3289">
                  <a:moveTo>
                    <a:pt x="1737" y="1"/>
                  </a:moveTo>
                  <a:cubicBezTo>
                    <a:pt x="1600" y="1"/>
                    <a:pt x="1463" y="19"/>
                    <a:pt x="1326" y="55"/>
                  </a:cubicBezTo>
                  <a:cubicBezTo>
                    <a:pt x="1246" y="81"/>
                    <a:pt x="1165" y="106"/>
                    <a:pt x="1085" y="130"/>
                  </a:cubicBezTo>
                  <a:cubicBezTo>
                    <a:pt x="968" y="179"/>
                    <a:pt x="851" y="229"/>
                    <a:pt x="735" y="278"/>
                  </a:cubicBezTo>
                  <a:cubicBezTo>
                    <a:pt x="563" y="371"/>
                    <a:pt x="426" y="497"/>
                    <a:pt x="322" y="656"/>
                  </a:cubicBezTo>
                  <a:cubicBezTo>
                    <a:pt x="233" y="747"/>
                    <a:pt x="169" y="855"/>
                    <a:pt x="134" y="979"/>
                  </a:cubicBezTo>
                  <a:cubicBezTo>
                    <a:pt x="43" y="1154"/>
                    <a:pt x="1" y="1342"/>
                    <a:pt x="8" y="1545"/>
                  </a:cubicBezTo>
                  <a:cubicBezTo>
                    <a:pt x="25" y="1674"/>
                    <a:pt x="43" y="1804"/>
                    <a:pt x="59" y="1935"/>
                  </a:cubicBezTo>
                  <a:cubicBezTo>
                    <a:pt x="109" y="2052"/>
                    <a:pt x="158" y="2169"/>
                    <a:pt x="207" y="2286"/>
                  </a:cubicBezTo>
                  <a:cubicBezTo>
                    <a:pt x="300" y="2456"/>
                    <a:pt x="426" y="2593"/>
                    <a:pt x="585" y="2697"/>
                  </a:cubicBezTo>
                  <a:cubicBezTo>
                    <a:pt x="727" y="2826"/>
                    <a:pt x="893" y="2914"/>
                    <a:pt x="1085" y="2959"/>
                  </a:cubicBezTo>
                  <a:cubicBezTo>
                    <a:pt x="1165" y="2985"/>
                    <a:pt x="1246" y="3009"/>
                    <a:pt x="1326" y="3034"/>
                  </a:cubicBezTo>
                  <a:cubicBezTo>
                    <a:pt x="1463" y="3071"/>
                    <a:pt x="1600" y="3089"/>
                    <a:pt x="1737" y="3089"/>
                  </a:cubicBezTo>
                  <a:cubicBezTo>
                    <a:pt x="1874" y="3089"/>
                    <a:pt x="2011" y="3071"/>
                    <a:pt x="2147" y="3034"/>
                  </a:cubicBezTo>
                  <a:cubicBezTo>
                    <a:pt x="2408" y="2961"/>
                    <a:pt x="2637" y="2828"/>
                    <a:pt x="2828" y="2636"/>
                  </a:cubicBezTo>
                  <a:cubicBezTo>
                    <a:pt x="2909" y="2532"/>
                    <a:pt x="2989" y="2428"/>
                    <a:pt x="3069" y="2324"/>
                  </a:cubicBezTo>
                  <a:cubicBezTo>
                    <a:pt x="3210" y="2083"/>
                    <a:pt x="3279" y="1824"/>
                    <a:pt x="3281" y="1545"/>
                  </a:cubicBezTo>
                  <a:cubicBezTo>
                    <a:pt x="3288" y="1333"/>
                    <a:pt x="3244" y="1134"/>
                    <a:pt x="3148" y="950"/>
                  </a:cubicBezTo>
                  <a:cubicBezTo>
                    <a:pt x="3086" y="758"/>
                    <a:pt x="2980" y="592"/>
                    <a:pt x="2828" y="453"/>
                  </a:cubicBezTo>
                  <a:cubicBezTo>
                    <a:pt x="2635" y="262"/>
                    <a:pt x="2408" y="128"/>
                    <a:pt x="2147" y="55"/>
                  </a:cubicBezTo>
                  <a:cubicBezTo>
                    <a:pt x="2011" y="19"/>
                    <a:pt x="1874" y="1"/>
                    <a:pt x="1737"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8"/>
            <p:cNvSpPr/>
            <p:nvPr/>
          </p:nvSpPr>
          <p:spPr>
            <a:xfrm>
              <a:off x="4399713" y="2961975"/>
              <a:ext cx="107050" cy="83075"/>
            </a:xfrm>
            <a:custGeom>
              <a:rect b="b" l="l" r="r" t="t"/>
              <a:pathLst>
                <a:path extrusionOk="0" h="3323" w="4282">
                  <a:moveTo>
                    <a:pt x="2140" y="0"/>
                  </a:moveTo>
                  <a:cubicBezTo>
                    <a:pt x="1" y="0"/>
                    <a:pt x="1" y="3322"/>
                    <a:pt x="2140" y="3322"/>
                  </a:cubicBezTo>
                  <a:cubicBezTo>
                    <a:pt x="4278" y="3322"/>
                    <a:pt x="4281" y="0"/>
                    <a:pt x="2140"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8"/>
            <p:cNvSpPr/>
            <p:nvPr/>
          </p:nvSpPr>
          <p:spPr>
            <a:xfrm>
              <a:off x="4272913" y="3076375"/>
              <a:ext cx="98900" cy="76775"/>
            </a:xfrm>
            <a:custGeom>
              <a:rect b="b" l="l" r="r" t="t"/>
              <a:pathLst>
                <a:path extrusionOk="0" h="3071" w="3956">
                  <a:moveTo>
                    <a:pt x="1979" y="0"/>
                  </a:moveTo>
                  <a:cubicBezTo>
                    <a:pt x="0" y="0"/>
                    <a:pt x="0" y="3070"/>
                    <a:pt x="1979" y="3070"/>
                  </a:cubicBezTo>
                  <a:cubicBezTo>
                    <a:pt x="3954" y="3070"/>
                    <a:pt x="3956" y="0"/>
                    <a:pt x="1979"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8"/>
            <p:cNvSpPr/>
            <p:nvPr/>
          </p:nvSpPr>
          <p:spPr>
            <a:xfrm>
              <a:off x="4278838" y="3239450"/>
              <a:ext cx="100200" cy="77750"/>
            </a:xfrm>
            <a:custGeom>
              <a:rect b="b" l="l" r="r" t="t"/>
              <a:pathLst>
                <a:path extrusionOk="0" h="3110" w="4008">
                  <a:moveTo>
                    <a:pt x="2003" y="1"/>
                  </a:moveTo>
                  <a:cubicBezTo>
                    <a:pt x="1" y="1"/>
                    <a:pt x="1" y="3109"/>
                    <a:pt x="2003" y="3109"/>
                  </a:cubicBezTo>
                  <a:cubicBezTo>
                    <a:pt x="4004" y="3109"/>
                    <a:pt x="4007" y="1"/>
                    <a:pt x="2003"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8"/>
            <p:cNvSpPr/>
            <p:nvPr/>
          </p:nvSpPr>
          <p:spPr>
            <a:xfrm>
              <a:off x="4436513" y="3098150"/>
              <a:ext cx="75350" cy="72425"/>
            </a:xfrm>
            <a:custGeom>
              <a:rect b="b" l="l" r="r" t="t"/>
              <a:pathLst>
                <a:path extrusionOk="0" h="2897" w="3014">
                  <a:moveTo>
                    <a:pt x="1411" y="1"/>
                  </a:moveTo>
                  <a:cubicBezTo>
                    <a:pt x="1227" y="1"/>
                    <a:pt x="1057" y="43"/>
                    <a:pt x="896" y="126"/>
                  </a:cubicBezTo>
                  <a:cubicBezTo>
                    <a:pt x="718" y="184"/>
                    <a:pt x="562" y="285"/>
                    <a:pt x="431" y="425"/>
                  </a:cubicBezTo>
                  <a:cubicBezTo>
                    <a:pt x="290" y="557"/>
                    <a:pt x="190" y="712"/>
                    <a:pt x="132" y="892"/>
                  </a:cubicBezTo>
                  <a:cubicBezTo>
                    <a:pt x="40" y="1064"/>
                    <a:pt x="0" y="1250"/>
                    <a:pt x="7" y="1449"/>
                  </a:cubicBezTo>
                  <a:cubicBezTo>
                    <a:pt x="24" y="1577"/>
                    <a:pt x="42" y="1707"/>
                    <a:pt x="59" y="1834"/>
                  </a:cubicBezTo>
                  <a:cubicBezTo>
                    <a:pt x="128" y="2079"/>
                    <a:pt x="252" y="2293"/>
                    <a:pt x="431" y="2473"/>
                  </a:cubicBezTo>
                  <a:cubicBezTo>
                    <a:pt x="528" y="2548"/>
                    <a:pt x="626" y="2623"/>
                    <a:pt x="723" y="2700"/>
                  </a:cubicBezTo>
                  <a:cubicBezTo>
                    <a:pt x="949" y="2829"/>
                    <a:pt x="1192" y="2897"/>
                    <a:pt x="1455" y="2897"/>
                  </a:cubicBezTo>
                  <a:cubicBezTo>
                    <a:pt x="1583" y="2880"/>
                    <a:pt x="1711" y="2862"/>
                    <a:pt x="1838" y="2846"/>
                  </a:cubicBezTo>
                  <a:cubicBezTo>
                    <a:pt x="2028" y="2800"/>
                    <a:pt x="2191" y="2714"/>
                    <a:pt x="2331" y="2586"/>
                  </a:cubicBezTo>
                  <a:cubicBezTo>
                    <a:pt x="2340" y="2581"/>
                    <a:pt x="2348" y="2575"/>
                    <a:pt x="2357" y="2569"/>
                  </a:cubicBezTo>
                  <a:lnTo>
                    <a:pt x="2357" y="2569"/>
                  </a:lnTo>
                  <a:cubicBezTo>
                    <a:pt x="2361" y="2568"/>
                    <a:pt x="2364" y="2566"/>
                    <a:pt x="2368" y="2564"/>
                  </a:cubicBezTo>
                  <a:cubicBezTo>
                    <a:pt x="2519" y="2484"/>
                    <a:pt x="2640" y="2373"/>
                    <a:pt x="2731" y="2232"/>
                  </a:cubicBezTo>
                  <a:cubicBezTo>
                    <a:pt x="2811" y="2152"/>
                    <a:pt x="2866" y="2057"/>
                    <a:pt x="2897" y="1948"/>
                  </a:cubicBezTo>
                  <a:cubicBezTo>
                    <a:pt x="2977" y="1792"/>
                    <a:pt x="3014" y="1626"/>
                    <a:pt x="3008" y="1449"/>
                  </a:cubicBezTo>
                  <a:cubicBezTo>
                    <a:pt x="2992" y="1334"/>
                    <a:pt x="2977" y="1221"/>
                    <a:pt x="2961" y="1106"/>
                  </a:cubicBezTo>
                  <a:cubicBezTo>
                    <a:pt x="2919" y="1004"/>
                    <a:pt x="2875" y="900"/>
                    <a:pt x="2831" y="798"/>
                  </a:cubicBezTo>
                  <a:cubicBezTo>
                    <a:pt x="2751" y="646"/>
                    <a:pt x="2640" y="526"/>
                    <a:pt x="2499" y="434"/>
                  </a:cubicBezTo>
                  <a:cubicBezTo>
                    <a:pt x="2477" y="414"/>
                    <a:pt x="2454" y="395"/>
                    <a:pt x="2430" y="377"/>
                  </a:cubicBezTo>
                  <a:lnTo>
                    <a:pt x="2430" y="377"/>
                  </a:lnTo>
                  <a:cubicBezTo>
                    <a:pt x="2309" y="262"/>
                    <a:pt x="2170" y="177"/>
                    <a:pt x="2012" y="126"/>
                  </a:cubicBezTo>
                  <a:cubicBezTo>
                    <a:pt x="1853" y="43"/>
                    <a:pt x="1681" y="1"/>
                    <a:pt x="1499" y="1"/>
                  </a:cubicBezTo>
                  <a:cubicBezTo>
                    <a:pt x="1484" y="1"/>
                    <a:pt x="1470" y="1"/>
                    <a:pt x="1455" y="2"/>
                  </a:cubicBezTo>
                  <a:cubicBezTo>
                    <a:pt x="1440" y="1"/>
                    <a:pt x="1425" y="1"/>
                    <a:pt x="1411"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8"/>
            <p:cNvSpPr/>
            <p:nvPr/>
          </p:nvSpPr>
          <p:spPr>
            <a:xfrm>
              <a:off x="4376988" y="3316575"/>
              <a:ext cx="87050" cy="67525"/>
            </a:xfrm>
            <a:custGeom>
              <a:rect b="b" l="l" r="r" t="t"/>
              <a:pathLst>
                <a:path extrusionOk="0" h="2701" w="3482">
                  <a:moveTo>
                    <a:pt x="1740" y="1"/>
                  </a:moveTo>
                  <a:cubicBezTo>
                    <a:pt x="1" y="1"/>
                    <a:pt x="1" y="2700"/>
                    <a:pt x="1740" y="2700"/>
                  </a:cubicBezTo>
                  <a:cubicBezTo>
                    <a:pt x="3478" y="2700"/>
                    <a:pt x="3482" y="1"/>
                    <a:pt x="1740"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8"/>
            <p:cNvSpPr/>
            <p:nvPr/>
          </p:nvSpPr>
          <p:spPr>
            <a:xfrm>
              <a:off x="4543688" y="3320425"/>
              <a:ext cx="93900" cy="72900"/>
            </a:xfrm>
            <a:custGeom>
              <a:rect b="b" l="l" r="r" t="t"/>
              <a:pathLst>
                <a:path extrusionOk="0" h="2916" w="3756">
                  <a:moveTo>
                    <a:pt x="1879" y="0"/>
                  </a:moveTo>
                  <a:cubicBezTo>
                    <a:pt x="1" y="0"/>
                    <a:pt x="1" y="2915"/>
                    <a:pt x="1879" y="2915"/>
                  </a:cubicBezTo>
                  <a:cubicBezTo>
                    <a:pt x="3754" y="2915"/>
                    <a:pt x="3756" y="0"/>
                    <a:pt x="1879"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8"/>
            <p:cNvSpPr/>
            <p:nvPr/>
          </p:nvSpPr>
          <p:spPr>
            <a:xfrm>
              <a:off x="4476063" y="3462700"/>
              <a:ext cx="98325" cy="76275"/>
            </a:xfrm>
            <a:custGeom>
              <a:rect b="b" l="l" r="r" t="t"/>
              <a:pathLst>
                <a:path extrusionOk="0" h="3051" w="3933">
                  <a:moveTo>
                    <a:pt x="1967" y="0"/>
                  </a:moveTo>
                  <a:cubicBezTo>
                    <a:pt x="1" y="0"/>
                    <a:pt x="1" y="3051"/>
                    <a:pt x="1967" y="3051"/>
                  </a:cubicBezTo>
                  <a:cubicBezTo>
                    <a:pt x="3929" y="3051"/>
                    <a:pt x="3932" y="0"/>
                    <a:pt x="1967"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8"/>
            <p:cNvSpPr/>
            <p:nvPr/>
          </p:nvSpPr>
          <p:spPr>
            <a:xfrm>
              <a:off x="4276338" y="3422450"/>
              <a:ext cx="74175" cy="73575"/>
            </a:xfrm>
            <a:custGeom>
              <a:rect b="b" l="l" r="r" t="t"/>
              <a:pathLst>
                <a:path extrusionOk="0" h="2943" w="2967">
                  <a:moveTo>
                    <a:pt x="1361" y="0"/>
                  </a:moveTo>
                  <a:cubicBezTo>
                    <a:pt x="1289" y="0"/>
                    <a:pt x="1217" y="8"/>
                    <a:pt x="1145" y="24"/>
                  </a:cubicBezTo>
                  <a:cubicBezTo>
                    <a:pt x="1028" y="24"/>
                    <a:pt x="918" y="53"/>
                    <a:pt x="816" y="114"/>
                  </a:cubicBezTo>
                  <a:cubicBezTo>
                    <a:pt x="656" y="165"/>
                    <a:pt x="515" y="256"/>
                    <a:pt x="398" y="382"/>
                  </a:cubicBezTo>
                  <a:cubicBezTo>
                    <a:pt x="331" y="470"/>
                    <a:pt x="261" y="557"/>
                    <a:pt x="194" y="645"/>
                  </a:cubicBezTo>
                  <a:cubicBezTo>
                    <a:pt x="150" y="749"/>
                    <a:pt x="106" y="853"/>
                    <a:pt x="62" y="957"/>
                  </a:cubicBezTo>
                  <a:cubicBezTo>
                    <a:pt x="9" y="1129"/>
                    <a:pt x="0" y="1302"/>
                    <a:pt x="40" y="1475"/>
                  </a:cubicBezTo>
                  <a:cubicBezTo>
                    <a:pt x="48" y="1649"/>
                    <a:pt x="99" y="1809"/>
                    <a:pt x="194" y="1959"/>
                  </a:cubicBezTo>
                  <a:cubicBezTo>
                    <a:pt x="259" y="2060"/>
                    <a:pt x="323" y="2160"/>
                    <a:pt x="389" y="2260"/>
                  </a:cubicBezTo>
                  <a:cubicBezTo>
                    <a:pt x="511" y="2468"/>
                    <a:pt x="676" y="2633"/>
                    <a:pt x="884" y="2755"/>
                  </a:cubicBezTo>
                  <a:cubicBezTo>
                    <a:pt x="1099" y="2881"/>
                    <a:pt x="1331" y="2943"/>
                    <a:pt x="1579" y="2943"/>
                  </a:cubicBezTo>
                  <a:cubicBezTo>
                    <a:pt x="1701" y="2927"/>
                    <a:pt x="1824" y="2910"/>
                    <a:pt x="1946" y="2894"/>
                  </a:cubicBezTo>
                  <a:cubicBezTo>
                    <a:pt x="2180" y="2830"/>
                    <a:pt x="2382" y="2711"/>
                    <a:pt x="2556" y="2540"/>
                  </a:cubicBezTo>
                  <a:cubicBezTo>
                    <a:pt x="2689" y="2415"/>
                    <a:pt x="2784" y="2266"/>
                    <a:pt x="2841" y="2096"/>
                  </a:cubicBezTo>
                  <a:cubicBezTo>
                    <a:pt x="2926" y="1932"/>
                    <a:pt x="2966" y="1755"/>
                    <a:pt x="2959" y="1565"/>
                  </a:cubicBezTo>
                  <a:cubicBezTo>
                    <a:pt x="2959" y="1315"/>
                    <a:pt x="2895" y="1083"/>
                    <a:pt x="2771" y="868"/>
                  </a:cubicBezTo>
                  <a:cubicBezTo>
                    <a:pt x="2649" y="661"/>
                    <a:pt x="2483" y="495"/>
                    <a:pt x="2276" y="373"/>
                  </a:cubicBezTo>
                  <a:cubicBezTo>
                    <a:pt x="2176" y="309"/>
                    <a:pt x="2076" y="243"/>
                    <a:pt x="1975" y="179"/>
                  </a:cubicBezTo>
                  <a:cubicBezTo>
                    <a:pt x="1871" y="136"/>
                    <a:pt x="1767" y="92"/>
                    <a:pt x="1665" y="48"/>
                  </a:cubicBezTo>
                  <a:cubicBezTo>
                    <a:pt x="1564" y="16"/>
                    <a:pt x="1463" y="0"/>
                    <a:pt x="1361"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8"/>
            <p:cNvSpPr/>
            <p:nvPr/>
          </p:nvSpPr>
          <p:spPr>
            <a:xfrm>
              <a:off x="4485063" y="3207150"/>
              <a:ext cx="51300" cy="52425"/>
            </a:xfrm>
            <a:custGeom>
              <a:rect b="b" l="l" r="r" t="t"/>
              <a:pathLst>
                <a:path extrusionOk="0" h="2097" w="2052">
                  <a:moveTo>
                    <a:pt x="1067" y="1"/>
                  </a:moveTo>
                  <a:cubicBezTo>
                    <a:pt x="1010" y="1"/>
                    <a:pt x="954" y="7"/>
                    <a:pt x="897" y="19"/>
                  </a:cubicBezTo>
                  <a:cubicBezTo>
                    <a:pt x="761" y="26"/>
                    <a:pt x="636" y="66"/>
                    <a:pt x="519" y="141"/>
                  </a:cubicBezTo>
                  <a:cubicBezTo>
                    <a:pt x="400" y="205"/>
                    <a:pt x="303" y="293"/>
                    <a:pt x="232" y="404"/>
                  </a:cubicBezTo>
                  <a:cubicBezTo>
                    <a:pt x="143" y="503"/>
                    <a:pt x="81" y="618"/>
                    <a:pt x="50" y="751"/>
                  </a:cubicBezTo>
                  <a:cubicBezTo>
                    <a:pt x="8" y="886"/>
                    <a:pt x="0" y="1021"/>
                    <a:pt x="31" y="1156"/>
                  </a:cubicBezTo>
                  <a:cubicBezTo>
                    <a:pt x="37" y="1293"/>
                    <a:pt x="77" y="1419"/>
                    <a:pt x="152" y="1536"/>
                  </a:cubicBezTo>
                  <a:cubicBezTo>
                    <a:pt x="216" y="1654"/>
                    <a:pt x="303" y="1749"/>
                    <a:pt x="415" y="1822"/>
                  </a:cubicBezTo>
                  <a:cubicBezTo>
                    <a:pt x="473" y="1875"/>
                    <a:pt x="537" y="1918"/>
                    <a:pt x="607" y="1951"/>
                  </a:cubicBezTo>
                  <a:lnTo>
                    <a:pt x="607" y="1951"/>
                  </a:lnTo>
                  <a:cubicBezTo>
                    <a:pt x="621" y="1962"/>
                    <a:pt x="636" y="1974"/>
                    <a:pt x="650" y="1985"/>
                  </a:cubicBezTo>
                  <a:cubicBezTo>
                    <a:pt x="714" y="2012"/>
                    <a:pt x="780" y="2040"/>
                    <a:pt x="844" y="2067"/>
                  </a:cubicBezTo>
                  <a:cubicBezTo>
                    <a:pt x="908" y="2086"/>
                    <a:pt x="972" y="2096"/>
                    <a:pt x="1036" y="2096"/>
                  </a:cubicBezTo>
                  <a:cubicBezTo>
                    <a:pt x="1081" y="2096"/>
                    <a:pt x="1125" y="2091"/>
                    <a:pt x="1170" y="2081"/>
                  </a:cubicBezTo>
                  <a:cubicBezTo>
                    <a:pt x="1243" y="2081"/>
                    <a:pt x="1313" y="2063"/>
                    <a:pt x="1375" y="2025"/>
                  </a:cubicBezTo>
                  <a:cubicBezTo>
                    <a:pt x="1444" y="2007"/>
                    <a:pt x="1504" y="1972"/>
                    <a:pt x="1556" y="1921"/>
                  </a:cubicBezTo>
                  <a:cubicBezTo>
                    <a:pt x="1612" y="1888"/>
                    <a:pt x="1657" y="1844"/>
                    <a:pt x="1692" y="1790"/>
                  </a:cubicBezTo>
                  <a:lnTo>
                    <a:pt x="1692" y="1790"/>
                  </a:lnTo>
                  <a:cubicBezTo>
                    <a:pt x="1713" y="1774"/>
                    <a:pt x="1734" y="1758"/>
                    <a:pt x="1754" y="1742"/>
                  </a:cubicBezTo>
                  <a:cubicBezTo>
                    <a:pt x="1880" y="1616"/>
                    <a:pt x="1968" y="1465"/>
                    <a:pt x="2015" y="1293"/>
                  </a:cubicBezTo>
                  <a:cubicBezTo>
                    <a:pt x="2028" y="1202"/>
                    <a:pt x="2041" y="1112"/>
                    <a:pt x="2052" y="1021"/>
                  </a:cubicBezTo>
                  <a:cubicBezTo>
                    <a:pt x="2052" y="837"/>
                    <a:pt x="2006" y="665"/>
                    <a:pt x="1913" y="506"/>
                  </a:cubicBezTo>
                  <a:cubicBezTo>
                    <a:pt x="1860" y="437"/>
                    <a:pt x="1807" y="369"/>
                    <a:pt x="1754" y="300"/>
                  </a:cubicBezTo>
                  <a:cubicBezTo>
                    <a:pt x="1627" y="174"/>
                    <a:pt x="1477" y="86"/>
                    <a:pt x="1304" y="37"/>
                  </a:cubicBezTo>
                  <a:cubicBezTo>
                    <a:pt x="1225" y="13"/>
                    <a:pt x="1146" y="1"/>
                    <a:pt x="1067"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8"/>
            <p:cNvSpPr/>
            <p:nvPr/>
          </p:nvSpPr>
          <p:spPr>
            <a:xfrm>
              <a:off x="4575588" y="3113225"/>
              <a:ext cx="69350" cy="73625"/>
            </a:xfrm>
            <a:custGeom>
              <a:rect b="b" l="l" r="r" t="t"/>
              <a:pathLst>
                <a:path extrusionOk="0" h="2945" w="2774">
                  <a:moveTo>
                    <a:pt x="1343" y="0"/>
                  </a:moveTo>
                  <a:cubicBezTo>
                    <a:pt x="1170" y="0"/>
                    <a:pt x="1010" y="39"/>
                    <a:pt x="861" y="118"/>
                  </a:cubicBezTo>
                  <a:cubicBezTo>
                    <a:pt x="691" y="174"/>
                    <a:pt x="543" y="268"/>
                    <a:pt x="419" y="401"/>
                  </a:cubicBezTo>
                  <a:cubicBezTo>
                    <a:pt x="249" y="572"/>
                    <a:pt x="132" y="773"/>
                    <a:pt x="66" y="1005"/>
                  </a:cubicBezTo>
                  <a:cubicBezTo>
                    <a:pt x="1" y="1250"/>
                    <a:pt x="1" y="1491"/>
                    <a:pt x="66" y="1733"/>
                  </a:cubicBezTo>
                  <a:cubicBezTo>
                    <a:pt x="85" y="1815"/>
                    <a:pt x="105" y="1898"/>
                    <a:pt x="123" y="1980"/>
                  </a:cubicBezTo>
                  <a:cubicBezTo>
                    <a:pt x="167" y="2084"/>
                    <a:pt x="211" y="2190"/>
                    <a:pt x="254" y="2294"/>
                  </a:cubicBezTo>
                  <a:cubicBezTo>
                    <a:pt x="337" y="2447"/>
                    <a:pt x="450" y="2569"/>
                    <a:pt x="592" y="2661"/>
                  </a:cubicBezTo>
                  <a:cubicBezTo>
                    <a:pt x="674" y="2743"/>
                    <a:pt x="771" y="2799"/>
                    <a:pt x="882" y="2830"/>
                  </a:cubicBezTo>
                  <a:cubicBezTo>
                    <a:pt x="1027" y="2907"/>
                    <a:pt x="1185" y="2944"/>
                    <a:pt x="1351" y="2944"/>
                  </a:cubicBezTo>
                  <a:cubicBezTo>
                    <a:pt x="1363" y="2944"/>
                    <a:pt x="1375" y="2944"/>
                    <a:pt x="1386" y="2944"/>
                  </a:cubicBezTo>
                  <a:cubicBezTo>
                    <a:pt x="1503" y="2927"/>
                    <a:pt x="1620" y="2911"/>
                    <a:pt x="1735" y="2896"/>
                  </a:cubicBezTo>
                  <a:cubicBezTo>
                    <a:pt x="1841" y="2852"/>
                    <a:pt x="1945" y="2808"/>
                    <a:pt x="2049" y="2765"/>
                  </a:cubicBezTo>
                  <a:cubicBezTo>
                    <a:pt x="2202" y="2681"/>
                    <a:pt x="2324" y="2569"/>
                    <a:pt x="2418" y="2427"/>
                  </a:cubicBezTo>
                  <a:cubicBezTo>
                    <a:pt x="2533" y="2299"/>
                    <a:pt x="2611" y="2151"/>
                    <a:pt x="2651" y="1980"/>
                  </a:cubicBezTo>
                  <a:cubicBezTo>
                    <a:pt x="2671" y="1898"/>
                    <a:pt x="2689" y="1815"/>
                    <a:pt x="2708" y="1733"/>
                  </a:cubicBezTo>
                  <a:cubicBezTo>
                    <a:pt x="2773" y="1491"/>
                    <a:pt x="2773" y="1250"/>
                    <a:pt x="2708" y="1007"/>
                  </a:cubicBezTo>
                  <a:cubicBezTo>
                    <a:pt x="2644" y="775"/>
                    <a:pt x="2525" y="572"/>
                    <a:pt x="2355" y="403"/>
                  </a:cubicBezTo>
                  <a:lnTo>
                    <a:pt x="2078" y="187"/>
                  </a:lnTo>
                  <a:cubicBezTo>
                    <a:pt x="1864" y="63"/>
                    <a:pt x="1634" y="1"/>
                    <a:pt x="1388" y="1"/>
                  </a:cubicBezTo>
                  <a:cubicBezTo>
                    <a:pt x="1373" y="0"/>
                    <a:pt x="1358" y="0"/>
                    <a:pt x="1343"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8"/>
            <p:cNvSpPr/>
            <p:nvPr/>
          </p:nvSpPr>
          <p:spPr>
            <a:xfrm>
              <a:off x="4555613" y="3001025"/>
              <a:ext cx="56975" cy="44250"/>
            </a:xfrm>
            <a:custGeom>
              <a:rect b="b" l="l" r="r" t="t"/>
              <a:pathLst>
                <a:path extrusionOk="0" h="1770" w="2279">
                  <a:moveTo>
                    <a:pt x="1139" y="1"/>
                  </a:moveTo>
                  <a:cubicBezTo>
                    <a:pt x="0" y="1"/>
                    <a:pt x="0" y="1769"/>
                    <a:pt x="1139" y="1769"/>
                  </a:cubicBezTo>
                  <a:cubicBezTo>
                    <a:pt x="2276" y="1769"/>
                    <a:pt x="2278" y="1"/>
                    <a:pt x="1139"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8"/>
            <p:cNvSpPr/>
            <p:nvPr/>
          </p:nvSpPr>
          <p:spPr>
            <a:xfrm>
              <a:off x="4420613" y="2835500"/>
              <a:ext cx="52150" cy="56375"/>
            </a:xfrm>
            <a:custGeom>
              <a:rect b="b" l="l" r="r" t="t"/>
              <a:pathLst>
                <a:path extrusionOk="0" h="2255" w="2086">
                  <a:moveTo>
                    <a:pt x="1076" y="0"/>
                  </a:moveTo>
                  <a:cubicBezTo>
                    <a:pt x="1065" y="0"/>
                    <a:pt x="1054" y="1"/>
                    <a:pt x="1043" y="1"/>
                  </a:cubicBezTo>
                  <a:cubicBezTo>
                    <a:pt x="957" y="12"/>
                    <a:pt x="873" y="25"/>
                    <a:pt x="788" y="36"/>
                  </a:cubicBezTo>
                  <a:cubicBezTo>
                    <a:pt x="711" y="69"/>
                    <a:pt x="634" y="100"/>
                    <a:pt x="558" y="133"/>
                  </a:cubicBezTo>
                  <a:cubicBezTo>
                    <a:pt x="446" y="193"/>
                    <a:pt x="355" y="275"/>
                    <a:pt x="288" y="381"/>
                  </a:cubicBezTo>
                  <a:cubicBezTo>
                    <a:pt x="204" y="474"/>
                    <a:pt x="145" y="582"/>
                    <a:pt x="116" y="708"/>
                  </a:cubicBezTo>
                  <a:cubicBezTo>
                    <a:pt x="94" y="788"/>
                    <a:pt x="72" y="870"/>
                    <a:pt x="50" y="950"/>
                  </a:cubicBezTo>
                  <a:cubicBezTo>
                    <a:pt x="1" y="1133"/>
                    <a:pt x="1" y="1315"/>
                    <a:pt x="50" y="1498"/>
                  </a:cubicBezTo>
                  <a:cubicBezTo>
                    <a:pt x="100" y="1673"/>
                    <a:pt x="187" y="1825"/>
                    <a:pt x="315" y="1952"/>
                  </a:cubicBezTo>
                  <a:cubicBezTo>
                    <a:pt x="384" y="2005"/>
                    <a:pt x="454" y="2060"/>
                    <a:pt x="523" y="2113"/>
                  </a:cubicBezTo>
                  <a:cubicBezTo>
                    <a:pt x="684" y="2206"/>
                    <a:pt x="857" y="2254"/>
                    <a:pt x="1043" y="2254"/>
                  </a:cubicBezTo>
                  <a:cubicBezTo>
                    <a:pt x="1054" y="2254"/>
                    <a:pt x="1066" y="2254"/>
                    <a:pt x="1077" y="2254"/>
                  </a:cubicBezTo>
                  <a:cubicBezTo>
                    <a:pt x="1206" y="2254"/>
                    <a:pt x="1327" y="2225"/>
                    <a:pt x="1439" y="2166"/>
                  </a:cubicBezTo>
                  <a:cubicBezTo>
                    <a:pt x="1567" y="2124"/>
                    <a:pt x="1678" y="2053"/>
                    <a:pt x="1772" y="1952"/>
                  </a:cubicBezTo>
                  <a:cubicBezTo>
                    <a:pt x="1899" y="1825"/>
                    <a:pt x="1987" y="1673"/>
                    <a:pt x="2036" y="1498"/>
                  </a:cubicBezTo>
                  <a:cubicBezTo>
                    <a:pt x="2085" y="1315"/>
                    <a:pt x="2085" y="1133"/>
                    <a:pt x="2036" y="950"/>
                  </a:cubicBezTo>
                  <a:cubicBezTo>
                    <a:pt x="2014" y="870"/>
                    <a:pt x="1992" y="788"/>
                    <a:pt x="1970" y="708"/>
                  </a:cubicBezTo>
                  <a:cubicBezTo>
                    <a:pt x="1938" y="631"/>
                    <a:pt x="1907" y="554"/>
                    <a:pt x="1874" y="478"/>
                  </a:cubicBezTo>
                  <a:cubicBezTo>
                    <a:pt x="1814" y="366"/>
                    <a:pt x="1730" y="275"/>
                    <a:pt x="1626" y="207"/>
                  </a:cubicBezTo>
                  <a:cubicBezTo>
                    <a:pt x="1565" y="149"/>
                    <a:pt x="1496" y="107"/>
                    <a:pt x="1414" y="83"/>
                  </a:cubicBezTo>
                  <a:cubicBezTo>
                    <a:pt x="1308" y="28"/>
                    <a:pt x="1197" y="0"/>
                    <a:pt x="1076"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51" name="Shape 151"/>
        <p:cNvGrpSpPr/>
        <p:nvPr/>
      </p:nvGrpSpPr>
      <p:grpSpPr>
        <a:xfrm>
          <a:off x="0" y="0"/>
          <a:ext cx="0" cy="0"/>
          <a:chOff x="0" y="0"/>
          <a:chExt cx="0" cy="0"/>
        </a:xfrm>
      </p:grpSpPr>
      <p:sp>
        <p:nvSpPr>
          <p:cNvPr id="152" name="Google Shape;152;p9"/>
          <p:cNvSpPr txBox="1"/>
          <p:nvPr>
            <p:ph type="title"/>
          </p:nvPr>
        </p:nvSpPr>
        <p:spPr>
          <a:xfrm>
            <a:off x="2241425" y="1293100"/>
            <a:ext cx="4661100" cy="8418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3600"/>
              <a:buNone/>
              <a:defRPr sz="45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153" name="Google Shape;153;p9"/>
          <p:cNvSpPr txBox="1"/>
          <p:nvPr>
            <p:ph idx="1" type="subTitle"/>
          </p:nvPr>
        </p:nvSpPr>
        <p:spPr>
          <a:xfrm>
            <a:off x="2241475" y="2168600"/>
            <a:ext cx="4661100" cy="1681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200"/>
              <a:buNone/>
              <a:defRPr sz="1600"/>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154" name="Google Shape;154;p9"/>
          <p:cNvSpPr/>
          <p:nvPr/>
        </p:nvSpPr>
        <p:spPr>
          <a:xfrm flipH="1" rot="10800000">
            <a:off x="1510875" y="4548949"/>
            <a:ext cx="1586405" cy="649175"/>
          </a:xfrm>
          <a:custGeom>
            <a:rect b="b" l="l" r="r" t="t"/>
            <a:pathLst>
              <a:path extrusionOk="0" h="26309" w="64292">
                <a:moveTo>
                  <a:pt x="60222" y="1"/>
                </a:moveTo>
                <a:cubicBezTo>
                  <a:pt x="59897" y="1"/>
                  <a:pt x="59572" y="151"/>
                  <a:pt x="59349" y="514"/>
                </a:cubicBezTo>
                <a:cubicBezTo>
                  <a:pt x="58597" y="1741"/>
                  <a:pt x="57883" y="2990"/>
                  <a:pt x="57208" y="4260"/>
                </a:cubicBezTo>
                <a:cubicBezTo>
                  <a:pt x="55718" y="3406"/>
                  <a:pt x="54240" y="2531"/>
                  <a:pt x="52776" y="1633"/>
                </a:cubicBezTo>
                <a:cubicBezTo>
                  <a:pt x="52580" y="1513"/>
                  <a:pt x="52386" y="1461"/>
                  <a:pt x="52202" y="1461"/>
                </a:cubicBezTo>
                <a:cubicBezTo>
                  <a:pt x="51242" y="1461"/>
                  <a:pt x="50580" y="2891"/>
                  <a:pt x="51604" y="3519"/>
                </a:cubicBezTo>
                <a:cubicBezTo>
                  <a:pt x="53121" y="4450"/>
                  <a:pt x="54652" y="5353"/>
                  <a:pt x="56196" y="6237"/>
                </a:cubicBezTo>
                <a:cubicBezTo>
                  <a:pt x="55412" y="7832"/>
                  <a:pt x="54685" y="9457"/>
                  <a:pt x="54019" y="11107"/>
                </a:cubicBezTo>
                <a:cubicBezTo>
                  <a:pt x="53794" y="11662"/>
                  <a:pt x="54220" y="12328"/>
                  <a:pt x="54756" y="12492"/>
                </a:cubicBezTo>
                <a:cubicBezTo>
                  <a:pt x="54867" y="12526"/>
                  <a:pt x="54976" y="12542"/>
                  <a:pt x="55081" y="12542"/>
                </a:cubicBezTo>
                <a:cubicBezTo>
                  <a:pt x="55559" y="12542"/>
                  <a:pt x="55958" y="12213"/>
                  <a:pt x="56144" y="11755"/>
                </a:cubicBezTo>
                <a:cubicBezTo>
                  <a:pt x="56750" y="10253"/>
                  <a:pt x="57410" y="8776"/>
                  <a:pt x="58124" y="7323"/>
                </a:cubicBezTo>
                <a:cubicBezTo>
                  <a:pt x="59561" y="8119"/>
                  <a:pt x="61008" y="8896"/>
                  <a:pt x="62465" y="9650"/>
                </a:cubicBezTo>
                <a:cubicBezTo>
                  <a:pt x="62656" y="9749"/>
                  <a:pt x="62865" y="9801"/>
                  <a:pt x="63068" y="9801"/>
                </a:cubicBezTo>
                <a:cubicBezTo>
                  <a:pt x="63432" y="9801"/>
                  <a:pt x="63780" y="9638"/>
                  <a:pt x="63994" y="9294"/>
                </a:cubicBezTo>
                <a:cubicBezTo>
                  <a:pt x="64292" y="8816"/>
                  <a:pt x="64173" y="8042"/>
                  <a:pt x="63638" y="7765"/>
                </a:cubicBezTo>
                <a:cubicBezTo>
                  <a:pt x="62125" y="6982"/>
                  <a:pt x="60625" y="6177"/>
                  <a:pt x="59137" y="5348"/>
                </a:cubicBezTo>
                <a:cubicBezTo>
                  <a:pt x="59798" y="4107"/>
                  <a:pt x="60497" y="2887"/>
                  <a:pt x="61234" y="1688"/>
                </a:cubicBezTo>
                <a:cubicBezTo>
                  <a:pt x="61759" y="833"/>
                  <a:pt x="60988" y="1"/>
                  <a:pt x="60222" y="1"/>
                </a:cubicBezTo>
                <a:close/>
                <a:moveTo>
                  <a:pt x="48070" y="3484"/>
                </a:moveTo>
                <a:cubicBezTo>
                  <a:pt x="47591" y="3484"/>
                  <a:pt x="47210" y="3821"/>
                  <a:pt x="47011" y="4273"/>
                </a:cubicBezTo>
                <a:cubicBezTo>
                  <a:pt x="46398" y="5667"/>
                  <a:pt x="45796" y="7067"/>
                  <a:pt x="45204" y="8473"/>
                </a:cubicBezTo>
                <a:cubicBezTo>
                  <a:pt x="43600" y="7507"/>
                  <a:pt x="42047" y="6461"/>
                  <a:pt x="40550" y="5333"/>
                </a:cubicBezTo>
                <a:cubicBezTo>
                  <a:pt x="40389" y="5213"/>
                  <a:pt x="40199" y="5159"/>
                  <a:pt x="40005" y="5159"/>
                </a:cubicBezTo>
                <a:cubicBezTo>
                  <a:pt x="39618" y="5159"/>
                  <a:pt x="39218" y="5372"/>
                  <a:pt x="39020" y="5689"/>
                </a:cubicBezTo>
                <a:cubicBezTo>
                  <a:pt x="38679" y="6237"/>
                  <a:pt x="38896" y="6858"/>
                  <a:pt x="39376" y="7219"/>
                </a:cubicBezTo>
                <a:cubicBezTo>
                  <a:pt x="40970" y="8420"/>
                  <a:pt x="42629" y="9528"/>
                  <a:pt x="44341" y="10545"/>
                </a:cubicBezTo>
                <a:cubicBezTo>
                  <a:pt x="43742" y="11998"/>
                  <a:pt x="43156" y="13456"/>
                  <a:pt x="42583" y="14920"/>
                </a:cubicBezTo>
                <a:cubicBezTo>
                  <a:pt x="42364" y="15477"/>
                  <a:pt x="42779" y="16141"/>
                  <a:pt x="43321" y="16305"/>
                </a:cubicBezTo>
                <a:cubicBezTo>
                  <a:pt x="43431" y="16339"/>
                  <a:pt x="43539" y="16355"/>
                  <a:pt x="43643" y="16355"/>
                </a:cubicBezTo>
                <a:cubicBezTo>
                  <a:pt x="44121" y="16355"/>
                  <a:pt x="44526" y="16028"/>
                  <a:pt x="44706" y="15568"/>
                </a:cubicBezTo>
                <a:cubicBezTo>
                  <a:pt x="45221" y="14254"/>
                  <a:pt x="45746" y="12945"/>
                  <a:pt x="46281" y="11640"/>
                </a:cubicBezTo>
                <a:cubicBezTo>
                  <a:pt x="47316" y="12198"/>
                  <a:pt x="48369" y="12722"/>
                  <a:pt x="49439" y="13212"/>
                </a:cubicBezTo>
                <a:cubicBezTo>
                  <a:pt x="49641" y="13304"/>
                  <a:pt x="49855" y="13355"/>
                  <a:pt x="50062" y="13355"/>
                </a:cubicBezTo>
                <a:cubicBezTo>
                  <a:pt x="50417" y="13355"/>
                  <a:pt x="50751" y="13206"/>
                  <a:pt x="50969" y="12856"/>
                </a:cubicBezTo>
                <a:cubicBezTo>
                  <a:pt x="51254" y="12397"/>
                  <a:pt x="51160" y="11578"/>
                  <a:pt x="50613" y="11326"/>
                </a:cubicBezTo>
                <a:cubicBezTo>
                  <a:pt x="49432" y="10787"/>
                  <a:pt x="48273" y="10203"/>
                  <a:pt x="47134" y="9581"/>
                </a:cubicBezTo>
                <a:cubicBezTo>
                  <a:pt x="47787" y="8022"/>
                  <a:pt x="48455" y="6469"/>
                  <a:pt x="49136" y="4921"/>
                </a:cubicBezTo>
                <a:cubicBezTo>
                  <a:pt x="49377" y="4371"/>
                  <a:pt x="48924" y="3694"/>
                  <a:pt x="48399" y="3535"/>
                </a:cubicBezTo>
                <a:cubicBezTo>
                  <a:pt x="48285" y="3501"/>
                  <a:pt x="48175" y="3484"/>
                  <a:pt x="48070" y="3484"/>
                </a:cubicBezTo>
                <a:close/>
                <a:moveTo>
                  <a:pt x="34951" y="6427"/>
                </a:moveTo>
                <a:cubicBezTo>
                  <a:pt x="34573" y="6427"/>
                  <a:pt x="34189" y="6598"/>
                  <a:pt x="34011" y="6941"/>
                </a:cubicBezTo>
                <a:cubicBezTo>
                  <a:pt x="33194" y="8539"/>
                  <a:pt x="32378" y="10136"/>
                  <a:pt x="31560" y="11733"/>
                </a:cubicBezTo>
                <a:cubicBezTo>
                  <a:pt x="30010" y="10864"/>
                  <a:pt x="28459" y="9993"/>
                  <a:pt x="26909" y="9125"/>
                </a:cubicBezTo>
                <a:cubicBezTo>
                  <a:pt x="26720" y="9018"/>
                  <a:pt x="26532" y="8972"/>
                  <a:pt x="26354" y="8972"/>
                </a:cubicBezTo>
                <a:cubicBezTo>
                  <a:pt x="25363" y="8972"/>
                  <a:pt x="24679" y="10416"/>
                  <a:pt x="25735" y="11010"/>
                </a:cubicBezTo>
                <a:cubicBezTo>
                  <a:pt x="27340" y="11910"/>
                  <a:pt x="28944" y="12810"/>
                  <a:pt x="30549" y="13710"/>
                </a:cubicBezTo>
                <a:cubicBezTo>
                  <a:pt x="29861" y="15051"/>
                  <a:pt x="29174" y="16393"/>
                  <a:pt x="28486" y="17737"/>
                </a:cubicBezTo>
                <a:cubicBezTo>
                  <a:pt x="28214" y="18270"/>
                  <a:pt x="28306" y="18930"/>
                  <a:pt x="28844" y="19266"/>
                </a:cubicBezTo>
                <a:cubicBezTo>
                  <a:pt x="29014" y="19372"/>
                  <a:pt x="29223" y="19425"/>
                  <a:pt x="29434" y="19425"/>
                </a:cubicBezTo>
                <a:cubicBezTo>
                  <a:pt x="29812" y="19425"/>
                  <a:pt x="30196" y="19254"/>
                  <a:pt x="30372" y="18910"/>
                </a:cubicBezTo>
                <a:cubicBezTo>
                  <a:pt x="31075" y="17538"/>
                  <a:pt x="31777" y="16165"/>
                  <a:pt x="32480" y="14792"/>
                </a:cubicBezTo>
                <a:cubicBezTo>
                  <a:pt x="33750" y="15506"/>
                  <a:pt x="35023" y="16220"/>
                  <a:pt x="36293" y="16932"/>
                </a:cubicBezTo>
                <a:cubicBezTo>
                  <a:pt x="36483" y="17038"/>
                  <a:pt x="36671" y="17085"/>
                  <a:pt x="36849" y="17085"/>
                </a:cubicBezTo>
                <a:cubicBezTo>
                  <a:pt x="37840" y="17085"/>
                  <a:pt x="38523" y="15640"/>
                  <a:pt x="37465" y="15046"/>
                </a:cubicBezTo>
                <a:lnTo>
                  <a:pt x="37467" y="15046"/>
                </a:lnTo>
                <a:cubicBezTo>
                  <a:pt x="36142" y="14303"/>
                  <a:pt x="34816" y="13560"/>
                  <a:pt x="33491" y="12817"/>
                </a:cubicBezTo>
                <a:cubicBezTo>
                  <a:pt x="34293" y="11249"/>
                  <a:pt x="35096" y="9681"/>
                  <a:pt x="35897" y="8115"/>
                </a:cubicBezTo>
                <a:cubicBezTo>
                  <a:pt x="36171" y="7582"/>
                  <a:pt x="36080" y="6921"/>
                  <a:pt x="35541" y="6586"/>
                </a:cubicBezTo>
                <a:cubicBezTo>
                  <a:pt x="35371" y="6480"/>
                  <a:pt x="35162" y="6427"/>
                  <a:pt x="34951" y="6427"/>
                </a:cubicBezTo>
                <a:close/>
                <a:moveTo>
                  <a:pt x="21084" y="10302"/>
                </a:moveTo>
                <a:cubicBezTo>
                  <a:pt x="20660" y="10302"/>
                  <a:pt x="20248" y="10531"/>
                  <a:pt x="20099" y="11065"/>
                </a:cubicBezTo>
                <a:cubicBezTo>
                  <a:pt x="19714" y="12436"/>
                  <a:pt x="19308" y="13799"/>
                  <a:pt x="18880" y="15157"/>
                </a:cubicBezTo>
                <a:cubicBezTo>
                  <a:pt x="17279" y="14102"/>
                  <a:pt x="15638" y="13107"/>
                  <a:pt x="13960" y="12177"/>
                </a:cubicBezTo>
                <a:cubicBezTo>
                  <a:pt x="13772" y="12072"/>
                  <a:pt x="13585" y="12026"/>
                  <a:pt x="13408" y="12026"/>
                </a:cubicBezTo>
                <a:cubicBezTo>
                  <a:pt x="12412" y="12026"/>
                  <a:pt x="11725" y="13473"/>
                  <a:pt x="12788" y="14062"/>
                </a:cubicBezTo>
                <a:cubicBezTo>
                  <a:pt x="14627" y="15082"/>
                  <a:pt x="16421" y="16178"/>
                  <a:pt x="18166" y="17346"/>
                </a:cubicBezTo>
                <a:cubicBezTo>
                  <a:pt x="17649" y="18892"/>
                  <a:pt x="17105" y="20429"/>
                  <a:pt x="16532" y="21953"/>
                </a:cubicBezTo>
                <a:cubicBezTo>
                  <a:pt x="16320" y="22515"/>
                  <a:pt x="16722" y="23172"/>
                  <a:pt x="17270" y="23340"/>
                </a:cubicBezTo>
                <a:cubicBezTo>
                  <a:pt x="17378" y="23373"/>
                  <a:pt x="17485" y="23389"/>
                  <a:pt x="17590" y="23389"/>
                </a:cubicBezTo>
                <a:cubicBezTo>
                  <a:pt x="18067" y="23389"/>
                  <a:pt x="18481" y="23064"/>
                  <a:pt x="18655" y="22603"/>
                </a:cubicBezTo>
                <a:cubicBezTo>
                  <a:pt x="19146" y="21296"/>
                  <a:pt x="19617" y="19982"/>
                  <a:pt x="20066" y="18660"/>
                </a:cubicBezTo>
                <a:cubicBezTo>
                  <a:pt x="21116" y="19410"/>
                  <a:pt x="22147" y="20186"/>
                  <a:pt x="23158" y="20989"/>
                </a:cubicBezTo>
                <a:cubicBezTo>
                  <a:pt x="23313" y="21113"/>
                  <a:pt x="23501" y="21167"/>
                  <a:pt x="23694" y="21167"/>
                </a:cubicBezTo>
                <a:cubicBezTo>
                  <a:pt x="24084" y="21167"/>
                  <a:pt x="24492" y="20946"/>
                  <a:pt x="24688" y="20633"/>
                </a:cubicBezTo>
                <a:cubicBezTo>
                  <a:pt x="25035" y="20075"/>
                  <a:pt x="24803" y="19478"/>
                  <a:pt x="24332" y="19106"/>
                </a:cubicBezTo>
                <a:cubicBezTo>
                  <a:pt x="23178" y="18187"/>
                  <a:pt x="21997" y="17306"/>
                  <a:pt x="20792" y="16461"/>
                </a:cubicBezTo>
                <a:cubicBezTo>
                  <a:pt x="21298" y="14887"/>
                  <a:pt x="21776" y="13305"/>
                  <a:pt x="22222" y="11713"/>
                </a:cubicBezTo>
                <a:cubicBezTo>
                  <a:pt x="22459" y="10872"/>
                  <a:pt x="21755" y="10302"/>
                  <a:pt x="21084" y="10302"/>
                </a:cubicBezTo>
                <a:close/>
                <a:moveTo>
                  <a:pt x="9760" y="13787"/>
                </a:moveTo>
                <a:cubicBezTo>
                  <a:pt x="9282" y="13787"/>
                  <a:pt x="8896" y="14121"/>
                  <a:pt x="8702" y="14575"/>
                </a:cubicBezTo>
                <a:cubicBezTo>
                  <a:pt x="8119" y="15928"/>
                  <a:pt x="7513" y="17269"/>
                  <a:pt x="6885" y="18600"/>
                </a:cubicBezTo>
                <a:cubicBezTo>
                  <a:pt x="5305" y="17705"/>
                  <a:pt x="3740" y="16784"/>
                  <a:pt x="2194" y="15829"/>
                </a:cubicBezTo>
                <a:cubicBezTo>
                  <a:pt x="1998" y="15708"/>
                  <a:pt x="1803" y="15655"/>
                  <a:pt x="1619" y="15655"/>
                </a:cubicBezTo>
                <a:cubicBezTo>
                  <a:pt x="660" y="15655"/>
                  <a:pt x="1" y="17084"/>
                  <a:pt x="1021" y="17715"/>
                </a:cubicBezTo>
                <a:cubicBezTo>
                  <a:pt x="2636" y="18709"/>
                  <a:pt x="4270" y="19673"/>
                  <a:pt x="5922" y="20604"/>
                </a:cubicBezTo>
                <a:cubicBezTo>
                  <a:pt x="5261" y="21953"/>
                  <a:pt x="4576" y="23293"/>
                  <a:pt x="3870" y="24620"/>
                </a:cubicBezTo>
                <a:cubicBezTo>
                  <a:pt x="3589" y="25149"/>
                  <a:pt x="3695" y="25817"/>
                  <a:pt x="4228" y="26149"/>
                </a:cubicBezTo>
                <a:cubicBezTo>
                  <a:pt x="4399" y="26256"/>
                  <a:pt x="4606" y="26309"/>
                  <a:pt x="4815" y="26309"/>
                </a:cubicBezTo>
                <a:cubicBezTo>
                  <a:pt x="5192" y="26309"/>
                  <a:pt x="5573" y="26136"/>
                  <a:pt x="5755" y="25794"/>
                </a:cubicBezTo>
                <a:cubicBezTo>
                  <a:pt x="6480" y="24432"/>
                  <a:pt x="7179" y="23059"/>
                  <a:pt x="7858" y="21676"/>
                </a:cubicBezTo>
                <a:cubicBezTo>
                  <a:pt x="9092" y="22345"/>
                  <a:pt x="10335" y="23001"/>
                  <a:pt x="11589" y="23634"/>
                </a:cubicBezTo>
                <a:cubicBezTo>
                  <a:pt x="11782" y="23732"/>
                  <a:pt x="11992" y="23783"/>
                  <a:pt x="12197" y="23783"/>
                </a:cubicBezTo>
                <a:cubicBezTo>
                  <a:pt x="12558" y="23783"/>
                  <a:pt x="12904" y="23623"/>
                  <a:pt x="13119" y="23278"/>
                </a:cubicBezTo>
                <a:cubicBezTo>
                  <a:pt x="13415" y="22804"/>
                  <a:pt x="13300" y="22021"/>
                  <a:pt x="12763" y="21749"/>
                </a:cubicBezTo>
                <a:cubicBezTo>
                  <a:pt x="11436" y="21079"/>
                  <a:pt x="10122" y="20387"/>
                  <a:pt x="8818" y="19675"/>
                </a:cubicBezTo>
                <a:cubicBezTo>
                  <a:pt x="9512" y="18202"/>
                  <a:pt x="10182" y="16720"/>
                  <a:pt x="10824" y="15223"/>
                </a:cubicBezTo>
                <a:cubicBezTo>
                  <a:pt x="11062" y="14674"/>
                  <a:pt x="10616" y="13998"/>
                  <a:pt x="10087" y="13838"/>
                </a:cubicBezTo>
                <a:cubicBezTo>
                  <a:pt x="9974" y="13803"/>
                  <a:pt x="9865" y="13787"/>
                  <a:pt x="9760" y="13787"/>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55" name="Google Shape;155;p9"/>
          <p:cNvGrpSpPr/>
          <p:nvPr/>
        </p:nvGrpSpPr>
        <p:grpSpPr>
          <a:xfrm flipH="1">
            <a:off x="6031671" y="4256078"/>
            <a:ext cx="2751007" cy="942038"/>
            <a:chOff x="147150" y="4399100"/>
            <a:chExt cx="2173850" cy="744400"/>
          </a:xfrm>
        </p:grpSpPr>
        <p:sp>
          <p:nvSpPr>
            <p:cNvPr id="156" name="Google Shape;156;p9"/>
            <p:cNvSpPr/>
            <p:nvPr/>
          </p:nvSpPr>
          <p:spPr>
            <a:xfrm>
              <a:off x="147150" y="4399100"/>
              <a:ext cx="2173850" cy="744400"/>
            </a:xfrm>
            <a:custGeom>
              <a:rect b="b" l="l" r="r" t="t"/>
              <a:pathLst>
                <a:path extrusionOk="0" h="29776" w="86954">
                  <a:moveTo>
                    <a:pt x="42589" y="0"/>
                  </a:moveTo>
                  <a:cubicBezTo>
                    <a:pt x="31318" y="0"/>
                    <a:pt x="19996" y="4123"/>
                    <a:pt x="10899" y="12908"/>
                  </a:cubicBezTo>
                  <a:cubicBezTo>
                    <a:pt x="6038" y="17600"/>
                    <a:pt x="2333" y="23438"/>
                    <a:pt x="0" y="29775"/>
                  </a:cubicBezTo>
                  <a:lnTo>
                    <a:pt x="17023" y="29775"/>
                  </a:lnTo>
                  <a:cubicBezTo>
                    <a:pt x="18078" y="25960"/>
                    <a:pt x="19894" y="22392"/>
                    <a:pt x="22530" y="19406"/>
                  </a:cubicBezTo>
                  <a:cubicBezTo>
                    <a:pt x="27270" y="14039"/>
                    <a:pt x="33336" y="11726"/>
                    <a:pt x="39481" y="11726"/>
                  </a:cubicBezTo>
                  <a:cubicBezTo>
                    <a:pt x="50498" y="11726"/>
                    <a:pt x="61772" y="19161"/>
                    <a:pt x="66128" y="29775"/>
                  </a:cubicBezTo>
                  <a:lnTo>
                    <a:pt x="86953" y="29775"/>
                  </a:lnTo>
                  <a:cubicBezTo>
                    <a:pt x="85692" y="26665"/>
                    <a:pt x="84093" y="23690"/>
                    <a:pt x="82178" y="20946"/>
                  </a:cubicBezTo>
                  <a:cubicBezTo>
                    <a:pt x="72735" y="7417"/>
                    <a:pt x="57708" y="0"/>
                    <a:pt x="42589"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9"/>
            <p:cNvSpPr/>
            <p:nvPr/>
          </p:nvSpPr>
          <p:spPr>
            <a:xfrm>
              <a:off x="981225" y="4498925"/>
              <a:ext cx="103050" cy="103150"/>
            </a:xfrm>
            <a:custGeom>
              <a:rect b="b" l="l" r="r" t="t"/>
              <a:pathLst>
                <a:path extrusionOk="0" h="4126" w="4122">
                  <a:moveTo>
                    <a:pt x="1809" y="0"/>
                  </a:moveTo>
                  <a:cubicBezTo>
                    <a:pt x="1573" y="0"/>
                    <a:pt x="1353" y="54"/>
                    <a:pt x="1147" y="162"/>
                  </a:cubicBezTo>
                  <a:cubicBezTo>
                    <a:pt x="915" y="239"/>
                    <a:pt x="716" y="366"/>
                    <a:pt x="546" y="549"/>
                  </a:cubicBezTo>
                  <a:cubicBezTo>
                    <a:pt x="449" y="673"/>
                    <a:pt x="353" y="799"/>
                    <a:pt x="254" y="925"/>
                  </a:cubicBezTo>
                  <a:cubicBezTo>
                    <a:pt x="86" y="1217"/>
                    <a:pt x="2" y="1529"/>
                    <a:pt x="0" y="1867"/>
                  </a:cubicBezTo>
                  <a:cubicBezTo>
                    <a:pt x="22" y="2031"/>
                    <a:pt x="44" y="2197"/>
                    <a:pt x="68" y="2362"/>
                  </a:cubicBezTo>
                  <a:cubicBezTo>
                    <a:pt x="156" y="2679"/>
                    <a:pt x="316" y="2953"/>
                    <a:pt x="546" y="3185"/>
                  </a:cubicBezTo>
                  <a:cubicBezTo>
                    <a:pt x="678" y="3316"/>
                    <a:pt x="809" y="3448"/>
                    <a:pt x="939" y="3577"/>
                  </a:cubicBezTo>
                  <a:cubicBezTo>
                    <a:pt x="1108" y="3760"/>
                    <a:pt x="1309" y="3888"/>
                    <a:pt x="1539" y="3964"/>
                  </a:cubicBezTo>
                  <a:cubicBezTo>
                    <a:pt x="1745" y="4072"/>
                    <a:pt x="1966" y="4126"/>
                    <a:pt x="2202" y="4126"/>
                  </a:cubicBezTo>
                  <a:cubicBezTo>
                    <a:pt x="2221" y="4126"/>
                    <a:pt x="2239" y="4126"/>
                    <a:pt x="2258" y="4125"/>
                  </a:cubicBezTo>
                  <a:cubicBezTo>
                    <a:pt x="2277" y="4126"/>
                    <a:pt x="2296" y="4126"/>
                    <a:pt x="2314" y="4126"/>
                  </a:cubicBezTo>
                  <a:cubicBezTo>
                    <a:pt x="2549" y="4126"/>
                    <a:pt x="2771" y="4072"/>
                    <a:pt x="2976" y="3964"/>
                  </a:cubicBezTo>
                  <a:cubicBezTo>
                    <a:pt x="3207" y="3888"/>
                    <a:pt x="3408" y="3760"/>
                    <a:pt x="3576" y="3577"/>
                  </a:cubicBezTo>
                  <a:cubicBezTo>
                    <a:pt x="3673" y="3453"/>
                    <a:pt x="3771" y="3327"/>
                    <a:pt x="3868" y="3201"/>
                  </a:cubicBezTo>
                  <a:cubicBezTo>
                    <a:pt x="4036" y="2909"/>
                    <a:pt x="4122" y="2595"/>
                    <a:pt x="4122" y="2259"/>
                  </a:cubicBezTo>
                  <a:cubicBezTo>
                    <a:pt x="4100" y="2095"/>
                    <a:pt x="4078" y="1929"/>
                    <a:pt x="4056" y="1763"/>
                  </a:cubicBezTo>
                  <a:cubicBezTo>
                    <a:pt x="3967" y="1447"/>
                    <a:pt x="3808" y="1173"/>
                    <a:pt x="3576" y="941"/>
                  </a:cubicBezTo>
                  <a:cubicBezTo>
                    <a:pt x="3447" y="810"/>
                    <a:pt x="3315" y="679"/>
                    <a:pt x="3184" y="549"/>
                  </a:cubicBezTo>
                  <a:cubicBezTo>
                    <a:pt x="3016" y="366"/>
                    <a:pt x="2815" y="237"/>
                    <a:pt x="2583" y="162"/>
                  </a:cubicBezTo>
                  <a:cubicBezTo>
                    <a:pt x="2379" y="54"/>
                    <a:pt x="2157" y="0"/>
                    <a:pt x="1922" y="0"/>
                  </a:cubicBezTo>
                  <a:cubicBezTo>
                    <a:pt x="1903" y="0"/>
                    <a:pt x="1885" y="1"/>
                    <a:pt x="1866" y="1"/>
                  </a:cubicBezTo>
                  <a:cubicBezTo>
                    <a:pt x="1847" y="1"/>
                    <a:pt x="1828" y="0"/>
                    <a:pt x="1809"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9"/>
            <p:cNvSpPr/>
            <p:nvPr/>
          </p:nvSpPr>
          <p:spPr>
            <a:xfrm>
              <a:off x="1183700" y="4498950"/>
              <a:ext cx="120225" cy="93300"/>
            </a:xfrm>
            <a:custGeom>
              <a:rect b="b" l="l" r="r" t="t"/>
              <a:pathLst>
                <a:path extrusionOk="0" h="3732" w="4809">
                  <a:moveTo>
                    <a:pt x="2404" y="0"/>
                  </a:moveTo>
                  <a:cubicBezTo>
                    <a:pt x="0" y="0"/>
                    <a:pt x="0" y="3731"/>
                    <a:pt x="2404" y="3731"/>
                  </a:cubicBezTo>
                  <a:cubicBezTo>
                    <a:pt x="4803" y="3731"/>
                    <a:pt x="4808" y="0"/>
                    <a:pt x="2404"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9"/>
            <p:cNvSpPr/>
            <p:nvPr/>
          </p:nvSpPr>
          <p:spPr>
            <a:xfrm>
              <a:off x="1399625" y="4557850"/>
              <a:ext cx="120225" cy="93275"/>
            </a:xfrm>
            <a:custGeom>
              <a:rect b="b" l="l" r="r" t="t"/>
              <a:pathLst>
                <a:path extrusionOk="0" h="3731" w="4809">
                  <a:moveTo>
                    <a:pt x="2405" y="1"/>
                  </a:moveTo>
                  <a:cubicBezTo>
                    <a:pt x="1" y="1"/>
                    <a:pt x="1" y="3730"/>
                    <a:pt x="2405" y="3730"/>
                  </a:cubicBezTo>
                  <a:cubicBezTo>
                    <a:pt x="4803" y="3730"/>
                    <a:pt x="4809" y="1"/>
                    <a:pt x="2405"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9"/>
            <p:cNvSpPr/>
            <p:nvPr/>
          </p:nvSpPr>
          <p:spPr>
            <a:xfrm>
              <a:off x="1628800" y="4655975"/>
              <a:ext cx="93750" cy="103125"/>
            </a:xfrm>
            <a:custGeom>
              <a:rect b="b" l="l" r="r" t="t"/>
              <a:pathLst>
                <a:path extrusionOk="0" h="4125" w="3750">
                  <a:moveTo>
                    <a:pt x="1939" y="1"/>
                  </a:moveTo>
                  <a:cubicBezTo>
                    <a:pt x="1918" y="1"/>
                    <a:pt x="1896" y="1"/>
                    <a:pt x="1875" y="2"/>
                  </a:cubicBezTo>
                  <a:cubicBezTo>
                    <a:pt x="1709" y="24"/>
                    <a:pt x="1545" y="46"/>
                    <a:pt x="1379" y="68"/>
                  </a:cubicBezTo>
                  <a:cubicBezTo>
                    <a:pt x="1063" y="157"/>
                    <a:pt x="789" y="316"/>
                    <a:pt x="555" y="548"/>
                  </a:cubicBezTo>
                  <a:cubicBezTo>
                    <a:pt x="459" y="674"/>
                    <a:pt x="362" y="800"/>
                    <a:pt x="263" y="926"/>
                  </a:cubicBezTo>
                  <a:cubicBezTo>
                    <a:pt x="95" y="1216"/>
                    <a:pt x="10" y="1530"/>
                    <a:pt x="10" y="1866"/>
                  </a:cubicBezTo>
                  <a:lnTo>
                    <a:pt x="10" y="2258"/>
                  </a:lnTo>
                  <a:cubicBezTo>
                    <a:pt x="1" y="2516"/>
                    <a:pt x="53" y="2755"/>
                    <a:pt x="170" y="2978"/>
                  </a:cubicBezTo>
                  <a:cubicBezTo>
                    <a:pt x="245" y="3209"/>
                    <a:pt x="373" y="3408"/>
                    <a:pt x="555" y="3578"/>
                  </a:cubicBezTo>
                  <a:cubicBezTo>
                    <a:pt x="725" y="3759"/>
                    <a:pt x="924" y="3888"/>
                    <a:pt x="1156" y="3963"/>
                  </a:cubicBezTo>
                  <a:cubicBezTo>
                    <a:pt x="1362" y="4071"/>
                    <a:pt x="1583" y="4125"/>
                    <a:pt x="1817" y="4125"/>
                  </a:cubicBezTo>
                  <a:cubicBezTo>
                    <a:pt x="1836" y="4125"/>
                    <a:pt x="1855" y="4124"/>
                    <a:pt x="1873" y="4124"/>
                  </a:cubicBezTo>
                  <a:cubicBezTo>
                    <a:pt x="2039" y="4102"/>
                    <a:pt x="2206" y="4080"/>
                    <a:pt x="2370" y="4056"/>
                  </a:cubicBezTo>
                  <a:cubicBezTo>
                    <a:pt x="2686" y="3969"/>
                    <a:pt x="2959" y="3808"/>
                    <a:pt x="3193" y="3578"/>
                  </a:cubicBezTo>
                  <a:cubicBezTo>
                    <a:pt x="3290" y="3452"/>
                    <a:pt x="3387" y="3326"/>
                    <a:pt x="3485" y="3200"/>
                  </a:cubicBezTo>
                  <a:cubicBezTo>
                    <a:pt x="3653" y="2910"/>
                    <a:pt x="3737" y="2596"/>
                    <a:pt x="3739" y="2258"/>
                  </a:cubicBezTo>
                  <a:lnTo>
                    <a:pt x="3739" y="1866"/>
                  </a:lnTo>
                  <a:cubicBezTo>
                    <a:pt x="3750" y="1610"/>
                    <a:pt x="3695" y="1369"/>
                    <a:pt x="3578" y="1149"/>
                  </a:cubicBezTo>
                  <a:cubicBezTo>
                    <a:pt x="3503" y="917"/>
                    <a:pt x="3374" y="716"/>
                    <a:pt x="3193" y="548"/>
                  </a:cubicBezTo>
                  <a:cubicBezTo>
                    <a:pt x="3023" y="365"/>
                    <a:pt x="2824" y="238"/>
                    <a:pt x="2593" y="163"/>
                  </a:cubicBezTo>
                  <a:cubicBezTo>
                    <a:pt x="2388" y="56"/>
                    <a:pt x="2171" y="1"/>
                    <a:pt x="1939"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9"/>
            <p:cNvSpPr/>
            <p:nvPr/>
          </p:nvSpPr>
          <p:spPr>
            <a:xfrm>
              <a:off x="1792225" y="4793425"/>
              <a:ext cx="120200" cy="93250"/>
            </a:xfrm>
            <a:custGeom>
              <a:rect b="b" l="l" r="r" t="t"/>
              <a:pathLst>
                <a:path extrusionOk="0" h="3730" w="4808">
                  <a:moveTo>
                    <a:pt x="2404" y="0"/>
                  </a:moveTo>
                  <a:cubicBezTo>
                    <a:pt x="0" y="0"/>
                    <a:pt x="0" y="3729"/>
                    <a:pt x="2404" y="3729"/>
                  </a:cubicBezTo>
                  <a:cubicBezTo>
                    <a:pt x="4804" y="3729"/>
                    <a:pt x="4808" y="0"/>
                    <a:pt x="2404"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9"/>
            <p:cNvSpPr/>
            <p:nvPr/>
          </p:nvSpPr>
          <p:spPr>
            <a:xfrm>
              <a:off x="1939425" y="5009350"/>
              <a:ext cx="120225" cy="93250"/>
            </a:xfrm>
            <a:custGeom>
              <a:rect b="b" l="l" r="r" t="t"/>
              <a:pathLst>
                <a:path extrusionOk="0" h="3730" w="4809">
                  <a:moveTo>
                    <a:pt x="2404" y="1"/>
                  </a:moveTo>
                  <a:cubicBezTo>
                    <a:pt x="1" y="1"/>
                    <a:pt x="1" y="3730"/>
                    <a:pt x="2404" y="3730"/>
                  </a:cubicBezTo>
                  <a:cubicBezTo>
                    <a:pt x="4805" y="3730"/>
                    <a:pt x="4808" y="1"/>
                    <a:pt x="2404"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9"/>
            <p:cNvSpPr/>
            <p:nvPr/>
          </p:nvSpPr>
          <p:spPr>
            <a:xfrm>
              <a:off x="339575" y="5028975"/>
              <a:ext cx="120225" cy="93250"/>
            </a:xfrm>
            <a:custGeom>
              <a:rect b="b" l="l" r="r" t="t"/>
              <a:pathLst>
                <a:path extrusionOk="0" h="3730" w="4809">
                  <a:moveTo>
                    <a:pt x="2404" y="1"/>
                  </a:moveTo>
                  <a:cubicBezTo>
                    <a:pt x="0" y="1"/>
                    <a:pt x="0" y="3730"/>
                    <a:pt x="2404" y="3730"/>
                  </a:cubicBezTo>
                  <a:cubicBezTo>
                    <a:pt x="4805" y="3730"/>
                    <a:pt x="4808" y="1"/>
                    <a:pt x="2404"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9"/>
            <p:cNvSpPr/>
            <p:nvPr/>
          </p:nvSpPr>
          <p:spPr>
            <a:xfrm>
              <a:off x="509875" y="4803200"/>
              <a:ext cx="103575" cy="93325"/>
            </a:xfrm>
            <a:custGeom>
              <a:rect b="b" l="l" r="r" t="t"/>
              <a:pathLst>
                <a:path extrusionOk="0" h="3733" w="4143">
                  <a:moveTo>
                    <a:pt x="1819" y="1"/>
                  </a:moveTo>
                  <a:cubicBezTo>
                    <a:pt x="1583" y="1"/>
                    <a:pt x="1362" y="54"/>
                    <a:pt x="1156" y="162"/>
                  </a:cubicBezTo>
                  <a:cubicBezTo>
                    <a:pt x="924" y="237"/>
                    <a:pt x="725" y="367"/>
                    <a:pt x="555" y="548"/>
                  </a:cubicBezTo>
                  <a:cubicBezTo>
                    <a:pt x="375" y="717"/>
                    <a:pt x="245" y="916"/>
                    <a:pt x="170" y="1148"/>
                  </a:cubicBezTo>
                  <a:cubicBezTo>
                    <a:pt x="54" y="1371"/>
                    <a:pt x="1" y="1610"/>
                    <a:pt x="10" y="1867"/>
                  </a:cubicBezTo>
                  <a:cubicBezTo>
                    <a:pt x="32" y="2032"/>
                    <a:pt x="54" y="2198"/>
                    <a:pt x="75" y="2362"/>
                  </a:cubicBezTo>
                  <a:cubicBezTo>
                    <a:pt x="165" y="2678"/>
                    <a:pt x="325" y="2953"/>
                    <a:pt x="555" y="3185"/>
                  </a:cubicBezTo>
                  <a:cubicBezTo>
                    <a:pt x="681" y="3282"/>
                    <a:pt x="807" y="3380"/>
                    <a:pt x="933" y="3477"/>
                  </a:cubicBezTo>
                  <a:cubicBezTo>
                    <a:pt x="1224" y="3645"/>
                    <a:pt x="1538" y="3731"/>
                    <a:pt x="1875" y="3731"/>
                  </a:cubicBezTo>
                  <a:lnTo>
                    <a:pt x="2268" y="3731"/>
                  </a:lnTo>
                  <a:cubicBezTo>
                    <a:pt x="2289" y="3732"/>
                    <a:pt x="2310" y="3732"/>
                    <a:pt x="2331" y="3732"/>
                  </a:cubicBezTo>
                  <a:cubicBezTo>
                    <a:pt x="2563" y="3732"/>
                    <a:pt x="2783" y="3677"/>
                    <a:pt x="2985" y="3570"/>
                  </a:cubicBezTo>
                  <a:cubicBezTo>
                    <a:pt x="3217" y="3495"/>
                    <a:pt x="3418" y="3368"/>
                    <a:pt x="3586" y="3185"/>
                  </a:cubicBezTo>
                  <a:cubicBezTo>
                    <a:pt x="3768" y="3017"/>
                    <a:pt x="3896" y="2816"/>
                    <a:pt x="3971" y="2585"/>
                  </a:cubicBezTo>
                  <a:cubicBezTo>
                    <a:pt x="4087" y="2364"/>
                    <a:pt x="4142" y="2123"/>
                    <a:pt x="4131" y="1867"/>
                  </a:cubicBezTo>
                  <a:cubicBezTo>
                    <a:pt x="4109" y="1701"/>
                    <a:pt x="4087" y="1537"/>
                    <a:pt x="4066" y="1371"/>
                  </a:cubicBezTo>
                  <a:cubicBezTo>
                    <a:pt x="3976" y="1055"/>
                    <a:pt x="3817" y="781"/>
                    <a:pt x="3586" y="548"/>
                  </a:cubicBezTo>
                  <a:cubicBezTo>
                    <a:pt x="3460" y="451"/>
                    <a:pt x="3334" y="354"/>
                    <a:pt x="3208" y="255"/>
                  </a:cubicBezTo>
                  <a:cubicBezTo>
                    <a:pt x="2917" y="88"/>
                    <a:pt x="2603" y="4"/>
                    <a:pt x="2268" y="2"/>
                  </a:cubicBezTo>
                  <a:lnTo>
                    <a:pt x="1875" y="2"/>
                  </a:lnTo>
                  <a:cubicBezTo>
                    <a:pt x="1856" y="1"/>
                    <a:pt x="1837" y="1"/>
                    <a:pt x="1819"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9"/>
            <p:cNvSpPr/>
            <p:nvPr/>
          </p:nvSpPr>
          <p:spPr>
            <a:xfrm>
              <a:off x="712525" y="4646200"/>
              <a:ext cx="120275" cy="93250"/>
            </a:xfrm>
            <a:custGeom>
              <a:rect b="b" l="l" r="r" t="t"/>
              <a:pathLst>
                <a:path extrusionOk="0" h="3730" w="4811">
                  <a:moveTo>
                    <a:pt x="2407" y="1"/>
                  </a:moveTo>
                  <a:cubicBezTo>
                    <a:pt x="1" y="1"/>
                    <a:pt x="1" y="3730"/>
                    <a:pt x="2407" y="3730"/>
                  </a:cubicBezTo>
                  <a:cubicBezTo>
                    <a:pt x="4805" y="3730"/>
                    <a:pt x="4811" y="1"/>
                    <a:pt x="2407"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6" name="Google Shape;166;p9"/>
          <p:cNvGrpSpPr/>
          <p:nvPr/>
        </p:nvGrpSpPr>
        <p:grpSpPr>
          <a:xfrm flipH="1" rot="10800000">
            <a:off x="388209" y="2531017"/>
            <a:ext cx="957867" cy="870918"/>
            <a:chOff x="388209" y="1566489"/>
            <a:chExt cx="957867" cy="870918"/>
          </a:xfrm>
        </p:grpSpPr>
        <p:sp>
          <p:nvSpPr>
            <p:cNvPr id="167" name="Google Shape;167;p9"/>
            <p:cNvSpPr/>
            <p:nvPr/>
          </p:nvSpPr>
          <p:spPr>
            <a:xfrm rot="1082015">
              <a:off x="448299" y="1791013"/>
              <a:ext cx="473505" cy="463381"/>
            </a:xfrm>
            <a:custGeom>
              <a:rect b="b" l="l" r="r" t="t"/>
              <a:pathLst>
                <a:path extrusionOk="0" h="14822" w="15147">
                  <a:moveTo>
                    <a:pt x="4754" y="0"/>
                  </a:moveTo>
                  <a:cubicBezTo>
                    <a:pt x="4402" y="0"/>
                    <a:pt x="4093" y="292"/>
                    <a:pt x="3881" y="1058"/>
                  </a:cubicBezTo>
                  <a:lnTo>
                    <a:pt x="3881" y="1059"/>
                  </a:lnTo>
                  <a:cubicBezTo>
                    <a:pt x="3574" y="2164"/>
                    <a:pt x="3837" y="3332"/>
                    <a:pt x="3963" y="4471"/>
                  </a:cubicBezTo>
                  <a:cubicBezTo>
                    <a:pt x="4091" y="5610"/>
                    <a:pt x="4036" y="6886"/>
                    <a:pt x="3255" y="7726"/>
                  </a:cubicBezTo>
                  <a:cubicBezTo>
                    <a:pt x="2673" y="8352"/>
                    <a:pt x="1795" y="8609"/>
                    <a:pt x="1116" y="9131"/>
                  </a:cubicBezTo>
                  <a:cubicBezTo>
                    <a:pt x="437" y="9653"/>
                    <a:pt x="0" y="10739"/>
                    <a:pt x="616" y="11336"/>
                  </a:cubicBezTo>
                  <a:cubicBezTo>
                    <a:pt x="842" y="11556"/>
                    <a:pt x="1154" y="11644"/>
                    <a:pt x="1474" y="11644"/>
                  </a:cubicBezTo>
                  <a:cubicBezTo>
                    <a:pt x="1669" y="11644"/>
                    <a:pt x="1868" y="11611"/>
                    <a:pt x="2052" y="11555"/>
                  </a:cubicBezTo>
                  <a:cubicBezTo>
                    <a:pt x="2539" y="11405"/>
                    <a:pt x="2976" y="11126"/>
                    <a:pt x="3456" y="10956"/>
                  </a:cubicBezTo>
                  <a:cubicBezTo>
                    <a:pt x="3830" y="10824"/>
                    <a:pt x="4220" y="10763"/>
                    <a:pt x="4613" y="10763"/>
                  </a:cubicBezTo>
                  <a:cubicBezTo>
                    <a:pt x="5460" y="10763"/>
                    <a:pt x="6320" y="11044"/>
                    <a:pt x="7052" y="11488"/>
                  </a:cubicBezTo>
                  <a:cubicBezTo>
                    <a:pt x="8123" y="12136"/>
                    <a:pt x="8965" y="13099"/>
                    <a:pt x="9740" y="14083"/>
                  </a:cubicBezTo>
                  <a:cubicBezTo>
                    <a:pt x="10018" y="14434"/>
                    <a:pt x="10433" y="14821"/>
                    <a:pt x="10832" y="14821"/>
                  </a:cubicBezTo>
                  <a:cubicBezTo>
                    <a:pt x="10939" y="14821"/>
                    <a:pt x="11046" y="14793"/>
                    <a:pt x="11148" y="14729"/>
                  </a:cubicBezTo>
                  <a:cubicBezTo>
                    <a:pt x="11307" y="14631"/>
                    <a:pt x="11405" y="14461"/>
                    <a:pt x="11478" y="14289"/>
                  </a:cubicBezTo>
                  <a:cubicBezTo>
                    <a:pt x="12232" y="12513"/>
                    <a:pt x="10657" y="10312"/>
                    <a:pt x="11569" y="8613"/>
                  </a:cubicBezTo>
                  <a:cubicBezTo>
                    <a:pt x="12066" y="7685"/>
                    <a:pt x="13137" y="7253"/>
                    <a:pt x="13928" y="6561"/>
                  </a:cubicBezTo>
                  <a:cubicBezTo>
                    <a:pt x="14718" y="5867"/>
                    <a:pt x="15147" y="4440"/>
                    <a:pt x="14271" y="3861"/>
                  </a:cubicBezTo>
                  <a:cubicBezTo>
                    <a:pt x="14038" y="3708"/>
                    <a:pt x="13768" y="3655"/>
                    <a:pt x="13489" y="3655"/>
                  </a:cubicBezTo>
                  <a:cubicBezTo>
                    <a:pt x="13186" y="3655"/>
                    <a:pt x="12871" y="3717"/>
                    <a:pt x="12575" y="3777"/>
                  </a:cubicBezTo>
                  <a:cubicBezTo>
                    <a:pt x="11915" y="3914"/>
                    <a:pt x="11205" y="4014"/>
                    <a:pt x="10512" y="4014"/>
                  </a:cubicBezTo>
                  <a:cubicBezTo>
                    <a:pt x="9352" y="4014"/>
                    <a:pt x="8245" y="3733"/>
                    <a:pt x="7519" y="2868"/>
                  </a:cubicBezTo>
                  <a:cubicBezTo>
                    <a:pt x="7108" y="2379"/>
                    <a:pt x="5758" y="0"/>
                    <a:pt x="4754"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9"/>
            <p:cNvSpPr/>
            <p:nvPr/>
          </p:nvSpPr>
          <p:spPr>
            <a:xfrm rot="1082015">
              <a:off x="955042" y="2052426"/>
              <a:ext cx="346993" cy="339611"/>
            </a:xfrm>
            <a:custGeom>
              <a:rect b="b" l="l" r="r" t="t"/>
              <a:pathLst>
                <a:path extrusionOk="0" h="10863" w="11100">
                  <a:moveTo>
                    <a:pt x="3483" y="1"/>
                  </a:moveTo>
                  <a:cubicBezTo>
                    <a:pt x="3225" y="1"/>
                    <a:pt x="2998" y="214"/>
                    <a:pt x="2842" y="776"/>
                  </a:cubicBezTo>
                  <a:lnTo>
                    <a:pt x="2844" y="776"/>
                  </a:lnTo>
                  <a:cubicBezTo>
                    <a:pt x="2619" y="1586"/>
                    <a:pt x="2811" y="2442"/>
                    <a:pt x="2904" y="3278"/>
                  </a:cubicBezTo>
                  <a:cubicBezTo>
                    <a:pt x="2997" y="4112"/>
                    <a:pt x="2957" y="5047"/>
                    <a:pt x="2386" y="5662"/>
                  </a:cubicBezTo>
                  <a:cubicBezTo>
                    <a:pt x="1957" y="6122"/>
                    <a:pt x="1314" y="6310"/>
                    <a:pt x="816" y="6693"/>
                  </a:cubicBezTo>
                  <a:cubicBezTo>
                    <a:pt x="320" y="7075"/>
                    <a:pt x="0" y="7871"/>
                    <a:pt x="449" y="8309"/>
                  </a:cubicBezTo>
                  <a:cubicBezTo>
                    <a:pt x="615" y="8469"/>
                    <a:pt x="843" y="8534"/>
                    <a:pt x="1076" y="8534"/>
                  </a:cubicBezTo>
                  <a:cubicBezTo>
                    <a:pt x="1220" y="8534"/>
                    <a:pt x="1367" y="8509"/>
                    <a:pt x="1502" y="8468"/>
                  </a:cubicBezTo>
                  <a:cubicBezTo>
                    <a:pt x="1860" y="8360"/>
                    <a:pt x="2180" y="8154"/>
                    <a:pt x="2530" y="8029"/>
                  </a:cubicBezTo>
                  <a:cubicBezTo>
                    <a:pt x="2805" y="7932"/>
                    <a:pt x="3091" y="7888"/>
                    <a:pt x="3379" y="7888"/>
                  </a:cubicBezTo>
                  <a:cubicBezTo>
                    <a:pt x="4000" y="7888"/>
                    <a:pt x="4630" y="8094"/>
                    <a:pt x="5168" y="8418"/>
                  </a:cubicBezTo>
                  <a:cubicBezTo>
                    <a:pt x="5952" y="8895"/>
                    <a:pt x="6569" y="9601"/>
                    <a:pt x="7137" y="10320"/>
                  </a:cubicBezTo>
                  <a:cubicBezTo>
                    <a:pt x="7341" y="10579"/>
                    <a:pt x="7645" y="10863"/>
                    <a:pt x="7937" y="10863"/>
                  </a:cubicBezTo>
                  <a:cubicBezTo>
                    <a:pt x="8016" y="10863"/>
                    <a:pt x="8094" y="10842"/>
                    <a:pt x="8168" y="10795"/>
                  </a:cubicBezTo>
                  <a:cubicBezTo>
                    <a:pt x="8285" y="10724"/>
                    <a:pt x="8358" y="10598"/>
                    <a:pt x="8411" y="10472"/>
                  </a:cubicBezTo>
                  <a:cubicBezTo>
                    <a:pt x="8962" y="9170"/>
                    <a:pt x="7809" y="7557"/>
                    <a:pt x="8477" y="6312"/>
                  </a:cubicBezTo>
                  <a:cubicBezTo>
                    <a:pt x="8842" y="5633"/>
                    <a:pt x="9627" y="5317"/>
                    <a:pt x="10205" y="4808"/>
                  </a:cubicBezTo>
                  <a:cubicBezTo>
                    <a:pt x="10786" y="4300"/>
                    <a:pt x="11100" y="3254"/>
                    <a:pt x="10457" y="2831"/>
                  </a:cubicBezTo>
                  <a:cubicBezTo>
                    <a:pt x="10286" y="2718"/>
                    <a:pt x="10089" y="2679"/>
                    <a:pt x="9884" y="2679"/>
                  </a:cubicBezTo>
                  <a:cubicBezTo>
                    <a:pt x="9662" y="2679"/>
                    <a:pt x="9431" y="2724"/>
                    <a:pt x="9214" y="2769"/>
                  </a:cubicBezTo>
                  <a:cubicBezTo>
                    <a:pt x="8731" y="2869"/>
                    <a:pt x="8209" y="2943"/>
                    <a:pt x="7701" y="2943"/>
                  </a:cubicBezTo>
                  <a:cubicBezTo>
                    <a:pt x="6851" y="2943"/>
                    <a:pt x="6040" y="2737"/>
                    <a:pt x="5509" y="2103"/>
                  </a:cubicBezTo>
                  <a:cubicBezTo>
                    <a:pt x="5209" y="1744"/>
                    <a:pt x="4219" y="1"/>
                    <a:pt x="3483"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9"/>
            <p:cNvSpPr/>
            <p:nvPr/>
          </p:nvSpPr>
          <p:spPr>
            <a:xfrm rot="1082015">
              <a:off x="919917" y="1594500"/>
              <a:ext cx="214229" cy="209650"/>
            </a:xfrm>
            <a:custGeom>
              <a:rect b="b" l="l" r="r" t="t"/>
              <a:pathLst>
                <a:path extrusionOk="0" h="6706" w="6853">
                  <a:moveTo>
                    <a:pt x="2151" y="0"/>
                  </a:moveTo>
                  <a:cubicBezTo>
                    <a:pt x="1992" y="0"/>
                    <a:pt x="1852" y="132"/>
                    <a:pt x="1757" y="479"/>
                  </a:cubicBezTo>
                  <a:cubicBezTo>
                    <a:pt x="1618" y="979"/>
                    <a:pt x="1737" y="1508"/>
                    <a:pt x="1793" y="2023"/>
                  </a:cubicBezTo>
                  <a:cubicBezTo>
                    <a:pt x="1852" y="2538"/>
                    <a:pt x="1826" y="3115"/>
                    <a:pt x="1474" y="3494"/>
                  </a:cubicBezTo>
                  <a:cubicBezTo>
                    <a:pt x="1209" y="3779"/>
                    <a:pt x="813" y="3896"/>
                    <a:pt x="504" y="4131"/>
                  </a:cubicBezTo>
                  <a:cubicBezTo>
                    <a:pt x="198" y="4367"/>
                    <a:pt x="1" y="4860"/>
                    <a:pt x="280" y="5128"/>
                  </a:cubicBezTo>
                  <a:cubicBezTo>
                    <a:pt x="382" y="5227"/>
                    <a:pt x="522" y="5267"/>
                    <a:pt x="666" y="5267"/>
                  </a:cubicBezTo>
                  <a:cubicBezTo>
                    <a:pt x="755" y="5267"/>
                    <a:pt x="846" y="5252"/>
                    <a:pt x="930" y="5226"/>
                  </a:cubicBezTo>
                  <a:cubicBezTo>
                    <a:pt x="1149" y="5161"/>
                    <a:pt x="1348" y="5033"/>
                    <a:pt x="1563" y="4956"/>
                  </a:cubicBezTo>
                  <a:cubicBezTo>
                    <a:pt x="1732" y="4897"/>
                    <a:pt x="1909" y="4870"/>
                    <a:pt x="2087" y="4870"/>
                  </a:cubicBezTo>
                  <a:cubicBezTo>
                    <a:pt x="2470" y="4870"/>
                    <a:pt x="2859" y="4996"/>
                    <a:pt x="3191" y="5197"/>
                  </a:cubicBezTo>
                  <a:cubicBezTo>
                    <a:pt x="3675" y="5491"/>
                    <a:pt x="4057" y="5926"/>
                    <a:pt x="4407" y="6371"/>
                  </a:cubicBezTo>
                  <a:cubicBezTo>
                    <a:pt x="4532" y="6531"/>
                    <a:pt x="4720" y="6706"/>
                    <a:pt x="4902" y="6706"/>
                  </a:cubicBezTo>
                  <a:cubicBezTo>
                    <a:pt x="4950" y="6706"/>
                    <a:pt x="4998" y="6693"/>
                    <a:pt x="5044" y="6665"/>
                  </a:cubicBezTo>
                  <a:cubicBezTo>
                    <a:pt x="5115" y="6619"/>
                    <a:pt x="5161" y="6543"/>
                    <a:pt x="5194" y="6464"/>
                  </a:cubicBezTo>
                  <a:cubicBezTo>
                    <a:pt x="5533" y="5661"/>
                    <a:pt x="4821" y="4664"/>
                    <a:pt x="5234" y="3896"/>
                  </a:cubicBezTo>
                  <a:cubicBezTo>
                    <a:pt x="5458" y="3478"/>
                    <a:pt x="5944" y="3281"/>
                    <a:pt x="6302" y="2969"/>
                  </a:cubicBezTo>
                  <a:cubicBezTo>
                    <a:pt x="6659" y="2655"/>
                    <a:pt x="6853" y="2008"/>
                    <a:pt x="6457" y="1747"/>
                  </a:cubicBezTo>
                  <a:cubicBezTo>
                    <a:pt x="6351" y="1677"/>
                    <a:pt x="6229" y="1653"/>
                    <a:pt x="6103" y="1653"/>
                  </a:cubicBezTo>
                  <a:cubicBezTo>
                    <a:pt x="5966" y="1653"/>
                    <a:pt x="5824" y="1681"/>
                    <a:pt x="5690" y="1709"/>
                  </a:cubicBezTo>
                  <a:cubicBezTo>
                    <a:pt x="5391" y="1770"/>
                    <a:pt x="5069" y="1816"/>
                    <a:pt x="4756" y="1816"/>
                  </a:cubicBezTo>
                  <a:cubicBezTo>
                    <a:pt x="4231" y="1816"/>
                    <a:pt x="3729" y="1689"/>
                    <a:pt x="3401" y="1297"/>
                  </a:cubicBezTo>
                  <a:cubicBezTo>
                    <a:pt x="3216" y="1076"/>
                    <a:pt x="2605" y="0"/>
                    <a:pt x="2151"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0" name="Google Shape;170;p9"/>
          <p:cNvGrpSpPr/>
          <p:nvPr/>
        </p:nvGrpSpPr>
        <p:grpSpPr>
          <a:xfrm flipH="1" rot="10800000">
            <a:off x="0" y="-36002"/>
            <a:ext cx="939775" cy="1272325"/>
            <a:chOff x="0" y="3691275"/>
            <a:chExt cx="939775" cy="1272325"/>
          </a:xfrm>
        </p:grpSpPr>
        <p:sp>
          <p:nvSpPr>
            <p:cNvPr id="171" name="Google Shape;171;p9"/>
            <p:cNvSpPr/>
            <p:nvPr/>
          </p:nvSpPr>
          <p:spPr>
            <a:xfrm>
              <a:off x="0" y="3865375"/>
              <a:ext cx="939775" cy="1098225"/>
            </a:xfrm>
            <a:custGeom>
              <a:rect b="b" l="l" r="r" t="t"/>
              <a:pathLst>
                <a:path extrusionOk="0" h="43929" w="37591">
                  <a:moveTo>
                    <a:pt x="35291" y="0"/>
                  </a:moveTo>
                  <a:cubicBezTo>
                    <a:pt x="34579" y="0"/>
                    <a:pt x="33929" y="408"/>
                    <a:pt x="33796" y="1351"/>
                  </a:cubicBezTo>
                  <a:cubicBezTo>
                    <a:pt x="32577" y="10005"/>
                    <a:pt x="31211" y="19179"/>
                    <a:pt x="26590" y="26771"/>
                  </a:cubicBezTo>
                  <a:cubicBezTo>
                    <a:pt x="20957" y="36021"/>
                    <a:pt x="10357" y="39513"/>
                    <a:pt x="0" y="40077"/>
                  </a:cubicBezTo>
                  <a:lnTo>
                    <a:pt x="0" y="43929"/>
                  </a:lnTo>
                  <a:cubicBezTo>
                    <a:pt x="11848" y="43427"/>
                    <a:pt x="23620" y="38825"/>
                    <a:pt x="29809" y="28652"/>
                  </a:cubicBezTo>
                  <a:cubicBezTo>
                    <a:pt x="34610" y="20767"/>
                    <a:pt x="36127" y="11336"/>
                    <a:pt x="37392" y="2344"/>
                  </a:cubicBezTo>
                  <a:cubicBezTo>
                    <a:pt x="37591" y="930"/>
                    <a:pt x="36369" y="0"/>
                    <a:pt x="35291"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9"/>
            <p:cNvSpPr/>
            <p:nvPr/>
          </p:nvSpPr>
          <p:spPr>
            <a:xfrm>
              <a:off x="0" y="3814025"/>
              <a:ext cx="764100" cy="902525"/>
            </a:xfrm>
            <a:custGeom>
              <a:rect b="b" l="l" r="r" t="t"/>
              <a:pathLst>
                <a:path extrusionOk="0" h="36101" w="30564">
                  <a:moveTo>
                    <a:pt x="28740" y="1"/>
                  </a:moveTo>
                  <a:cubicBezTo>
                    <a:pt x="27807" y="1"/>
                    <a:pt x="26833" y="600"/>
                    <a:pt x="26756" y="1795"/>
                  </a:cubicBezTo>
                  <a:cubicBezTo>
                    <a:pt x="25774" y="16836"/>
                    <a:pt x="14884" y="29922"/>
                    <a:pt x="0" y="32349"/>
                  </a:cubicBezTo>
                  <a:lnTo>
                    <a:pt x="0" y="36100"/>
                  </a:lnTo>
                  <a:cubicBezTo>
                    <a:pt x="16996" y="33585"/>
                    <a:pt x="29368" y="18920"/>
                    <a:pt x="30485" y="1795"/>
                  </a:cubicBezTo>
                  <a:cubicBezTo>
                    <a:pt x="30563" y="598"/>
                    <a:pt x="29671" y="1"/>
                    <a:pt x="2874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9"/>
            <p:cNvSpPr/>
            <p:nvPr/>
          </p:nvSpPr>
          <p:spPr>
            <a:xfrm>
              <a:off x="0" y="3691275"/>
              <a:ext cx="390600" cy="461575"/>
            </a:xfrm>
            <a:custGeom>
              <a:rect b="b" l="l" r="r" t="t"/>
              <a:pathLst>
                <a:path extrusionOk="0" h="18463" w="15624">
                  <a:moveTo>
                    <a:pt x="13830" y="1"/>
                  </a:moveTo>
                  <a:cubicBezTo>
                    <a:pt x="12896" y="1"/>
                    <a:pt x="11893" y="596"/>
                    <a:pt x="11761" y="1780"/>
                  </a:cubicBezTo>
                  <a:cubicBezTo>
                    <a:pt x="11040" y="8253"/>
                    <a:pt x="6087" y="13159"/>
                    <a:pt x="0" y="14669"/>
                  </a:cubicBezTo>
                  <a:lnTo>
                    <a:pt x="0" y="18462"/>
                  </a:lnTo>
                  <a:cubicBezTo>
                    <a:pt x="8269" y="16806"/>
                    <a:pt x="14537" y="10327"/>
                    <a:pt x="15492" y="1780"/>
                  </a:cubicBezTo>
                  <a:cubicBezTo>
                    <a:pt x="15624" y="592"/>
                    <a:pt x="14761" y="1"/>
                    <a:pt x="1383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9"/>
            <p:cNvSpPr/>
            <p:nvPr/>
          </p:nvSpPr>
          <p:spPr>
            <a:xfrm>
              <a:off x="0" y="3738125"/>
              <a:ext cx="581175" cy="674650"/>
            </a:xfrm>
            <a:custGeom>
              <a:rect b="b" l="l" r="r" t="t"/>
              <a:pathLst>
                <a:path extrusionOk="0" h="26986" w="23247">
                  <a:moveTo>
                    <a:pt x="20961" y="1"/>
                  </a:moveTo>
                  <a:cubicBezTo>
                    <a:pt x="20239" y="1"/>
                    <a:pt x="19563" y="407"/>
                    <a:pt x="19389" y="1348"/>
                  </a:cubicBezTo>
                  <a:cubicBezTo>
                    <a:pt x="18419" y="6556"/>
                    <a:pt x="17125" y="12132"/>
                    <a:pt x="13518" y="16207"/>
                  </a:cubicBezTo>
                  <a:cubicBezTo>
                    <a:pt x="10320" y="19817"/>
                    <a:pt x="5029" y="22132"/>
                    <a:pt x="0" y="23201"/>
                  </a:cubicBezTo>
                  <a:lnTo>
                    <a:pt x="0" y="26985"/>
                  </a:lnTo>
                  <a:cubicBezTo>
                    <a:pt x="5533" y="25919"/>
                    <a:pt x="11279" y="23544"/>
                    <a:pt x="15207" y="19832"/>
                  </a:cubicBezTo>
                  <a:cubicBezTo>
                    <a:pt x="19993" y="15308"/>
                    <a:pt x="21822" y="8599"/>
                    <a:pt x="22984" y="2339"/>
                  </a:cubicBezTo>
                  <a:cubicBezTo>
                    <a:pt x="23247" y="927"/>
                    <a:pt x="22051" y="1"/>
                    <a:pt x="2096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75" name="Google Shape;175;p9"/>
          <p:cNvSpPr/>
          <p:nvPr/>
        </p:nvSpPr>
        <p:spPr>
          <a:xfrm flipH="1" rot="10800000">
            <a:off x="6842500" y="-846100"/>
            <a:ext cx="1586394" cy="1559473"/>
          </a:xfrm>
          <a:custGeom>
            <a:rect b="b" l="l" r="r" t="t"/>
            <a:pathLst>
              <a:path extrusionOk="0" h="41245" w="41957">
                <a:moveTo>
                  <a:pt x="25760" y="1"/>
                </a:moveTo>
                <a:cubicBezTo>
                  <a:pt x="25134" y="1"/>
                  <a:pt x="25153" y="1000"/>
                  <a:pt x="25807" y="1050"/>
                </a:cubicBezTo>
                <a:cubicBezTo>
                  <a:pt x="28707" y="1271"/>
                  <a:pt x="31312" y="2846"/>
                  <a:pt x="33400" y="4788"/>
                </a:cubicBezTo>
                <a:cubicBezTo>
                  <a:pt x="35541" y="6780"/>
                  <a:pt x="37271" y="9193"/>
                  <a:pt x="38520" y="11834"/>
                </a:cubicBezTo>
                <a:cubicBezTo>
                  <a:pt x="40980" y="17042"/>
                  <a:pt x="41324" y="23080"/>
                  <a:pt x="39139" y="28441"/>
                </a:cubicBezTo>
                <a:cubicBezTo>
                  <a:pt x="38095" y="31006"/>
                  <a:pt x="36470" y="33346"/>
                  <a:pt x="34398" y="35186"/>
                </a:cubicBezTo>
                <a:cubicBezTo>
                  <a:pt x="32100" y="37226"/>
                  <a:pt x="29249" y="38583"/>
                  <a:pt x="26290" y="39358"/>
                </a:cubicBezTo>
                <a:cubicBezTo>
                  <a:pt x="24447" y="39841"/>
                  <a:pt x="22537" y="40086"/>
                  <a:pt x="20628" y="40086"/>
                </a:cubicBezTo>
                <a:cubicBezTo>
                  <a:pt x="16540" y="40086"/>
                  <a:pt x="12459" y="38961"/>
                  <a:pt x="9065" y="36633"/>
                </a:cubicBezTo>
                <a:cubicBezTo>
                  <a:pt x="4717" y="33650"/>
                  <a:pt x="1521" y="28680"/>
                  <a:pt x="1218" y="23350"/>
                </a:cubicBezTo>
                <a:cubicBezTo>
                  <a:pt x="938" y="18436"/>
                  <a:pt x="3063" y="13537"/>
                  <a:pt x="6535" y="10106"/>
                </a:cubicBezTo>
                <a:cubicBezTo>
                  <a:pt x="9516" y="7158"/>
                  <a:pt x="13471" y="5432"/>
                  <a:pt x="17608" y="5432"/>
                </a:cubicBezTo>
                <a:cubicBezTo>
                  <a:pt x="18337" y="5432"/>
                  <a:pt x="19071" y="5485"/>
                  <a:pt x="19807" y="5595"/>
                </a:cubicBezTo>
                <a:cubicBezTo>
                  <a:pt x="24569" y="6307"/>
                  <a:pt x="29054" y="9023"/>
                  <a:pt x="31810" y="12988"/>
                </a:cubicBezTo>
                <a:cubicBezTo>
                  <a:pt x="34743" y="17206"/>
                  <a:pt x="35587" y="23045"/>
                  <a:pt x="33185" y="27715"/>
                </a:cubicBezTo>
                <a:cubicBezTo>
                  <a:pt x="30822" y="32309"/>
                  <a:pt x="25498" y="34455"/>
                  <a:pt x="20516" y="34455"/>
                </a:cubicBezTo>
                <a:cubicBezTo>
                  <a:pt x="20256" y="34455"/>
                  <a:pt x="19996" y="34449"/>
                  <a:pt x="19737" y="34437"/>
                </a:cubicBezTo>
                <a:cubicBezTo>
                  <a:pt x="15143" y="34229"/>
                  <a:pt x="10368" y="32156"/>
                  <a:pt x="7781" y="28220"/>
                </a:cubicBezTo>
                <a:cubicBezTo>
                  <a:pt x="5180" y="24266"/>
                  <a:pt x="5489" y="19159"/>
                  <a:pt x="7922" y="15200"/>
                </a:cubicBezTo>
                <a:cubicBezTo>
                  <a:pt x="9118" y="13254"/>
                  <a:pt x="10817" y="11617"/>
                  <a:pt x="12878" y="10609"/>
                </a:cubicBezTo>
                <a:cubicBezTo>
                  <a:pt x="14341" y="9892"/>
                  <a:pt x="15968" y="9548"/>
                  <a:pt x="17595" y="9548"/>
                </a:cubicBezTo>
                <a:cubicBezTo>
                  <a:pt x="18264" y="9548"/>
                  <a:pt x="18932" y="9606"/>
                  <a:pt x="19589" y="9720"/>
                </a:cubicBezTo>
                <a:cubicBezTo>
                  <a:pt x="24127" y="10507"/>
                  <a:pt x="28340" y="13751"/>
                  <a:pt x="29660" y="18257"/>
                </a:cubicBezTo>
                <a:cubicBezTo>
                  <a:pt x="30103" y="19772"/>
                  <a:pt x="30255" y="21415"/>
                  <a:pt x="29888" y="22963"/>
                </a:cubicBezTo>
                <a:cubicBezTo>
                  <a:pt x="29565" y="24329"/>
                  <a:pt x="28880" y="25595"/>
                  <a:pt x="27962" y="26654"/>
                </a:cubicBezTo>
                <a:cubicBezTo>
                  <a:pt x="26212" y="28676"/>
                  <a:pt x="23678" y="29971"/>
                  <a:pt x="21017" y="30233"/>
                </a:cubicBezTo>
                <a:cubicBezTo>
                  <a:pt x="20659" y="30269"/>
                  <a:pt x="20300" y="30287"/>
                  <a:pt x="19941" y="30287"/>
                </a:cubicBezTo>
                <a:cubicBezTo>
                  <a:pt x="17704" y="30287"/>
                  <a:pt x="15501" y="29591"/>
                  <a:pt x="13778" y="28111"/>
                </a:cubicBezTo>
                <a:cubicBezTo>
                  <a:pt x="11888" y="26486"/>
                  <a:pt x="10602" y="24102"/>
                  <a:pt x="10417" y="21603"/>
                </a:cubicBezTo>
                <a:cubicBezTo>
                  <a:pt x="10229" y="19035"/>
                  <a:pt x="11323" y="16606"/>
                  <a:pt x="13234" y="14903"/>
                </a:cubicBezTo>
                <a:cubicBezTo>
                  <a:pt x="14703" y="13595"/>
                  <a:pt x="16654" y="12754"/>
                  <a:pt x="18625" y="12754"/>
                </a:cubicBezTo>
                <a:cubicBezTo>
                  <a:pt x="19142" y="12754"/>
                  <a:pt x="19660" y="12812"/>
                  <a:pt x="20172" y="12935"/>
                </a:cubicBezTo>
                <a:cubicBezTo>
                  <a:pt x="22583" y="13513"/>
                  <a:pt x="24686" y="15355"/>
                  <a:pt x="25454" y="17730"/>
                </a:cubicBezTo>
                <a:cubicBezTo>
                  <a:pt x="25834" y="18902"/>
                  <a:pt x="25912" y="20121"/>
                  <a:pt x="25556" y="21308"/>
                </a:cubicBezTo>
                <a:cubicBezTo>
                  <a:pt x="25204" y="22476"/>
                  <a:pt x="24487" y="23507"/>
                  <a:pt x="23572" y="24305"/>
                </a:cubicBezTo>
                <a:cubicBezTo>
                  <a:pt x="22507" y="25232"/>
                  <a:pt x="21129" y="25798"/>
                  <a:pt x="19758" y="25798"/>
                </a:cubicBezTo>
                <a:cubicBezTo>
                  <a:pt x="18897" y="25798"/>
                  <a:pt x="18039" y="25575"/>
                  <a:pt x="17262" y="25079"/>
                </a:cubicBezTo>
                <a:cubicBezTo>
                  <a:pt x="15535" y="23974"/>
                  <a:pt x="14453" y="21813"/>
                  <a:pt x="14657" y="19767"/>
                </a:cubicBezTo>
                <a:cubicBezTo>
                  <a:pt x="14769" y="18648"/>
                  <a:pt x="15360" y="17463"/>
                  <a:pt x="16326" y="16848"/>
                </a:cubicBezTo>
                <a:cubicBezTo>
                  <a:pt x="16848" y="16516"/>
                  <a:pt x="17466" y="16374"/>
                  <a:pt x="18094" y="16374"/>
                </a:cubicBezTo>
                <a:cubicBezTo>
                  <a:pt x="18835" y="16374"/>
                  <a:pt x="19591" y="16572"/>
                  <a:pt x="20221" y="16888"/>
                </a:cubicBezTo>
                <a:cubicBezTo>
                  <a:pt x="21331" y="17447"/>
                  <a:pt x="22300" y="18473"/>
                  <a:pt x="22437" y="19754"/>
                </a:cubicBezTo>
                <a:cubicBezTo>
                  <a:pt x="22557" y="20871"/>
                  <a:pt x="22054" y="22085"/>
                  <a:pt x="21146" y="22759"/>
                </a:cubicBezTo>
                <a:cubicBezTo>
                  <a:pt x="20702" y="23090"/>
                  <a:pt x="20198" y="23256"/>
                  <a:pt x="19697" y="23256"/>
                </a:cubicBezTo>
                <a:cubicBezTo>
                  <a:pt x="19151" y="23256"/>
                  <a:pt x="18608" y="23058"/>
                  <a:pt x="18151" y="22660"/>
                </a:cubicBezTo>
                <a:cubicBezTo>
                  <a:pt x="17339" y="21952"/>
                  <a:pt x="16917" y="20734"/>
                  <a:pt x="17498" y="19758"/>
                </a:cubicBezTo>
                <a:cubicBezTo>
                  <a:pt x="17610" y="19568"/>
                  <a:pt x="17440" y="19390"/>
                  <a:pt x="17270" y="19390"/>
                </a:cubicBezTo>
                <a:cubicBezTo>
                  <a:pt x="17195" y="19390"/>
                  <a:pt x="17120" y="19425"/>
                  <a:pt x="17069" y="19508"/>
                </a:cubicBezTo>
                <a:lnTo>
                  <a:pt x="17071" y="19510"/>
                </a:lnTo>
                <a:cubicBezTo>
                  <a:pt x="16461" y="20508"/>
                  <a:pt x="16702" y="21738"/>
                  <a:pt x="17392" y="22633"/>
                </a:cubicBezTo>
                <a:cubicBezTo>
                  <a:pt x="18010" y="23430"/>
                  <a:pt x="18890" y="23930"/>
                  <a:pt x="19867" y="23930"/>
                </a:cubicBezTo>
                <a:cubicBezTo>
                  <a:pt x="20061" y="23930"/>
                  <a:pt x="20259" y="23910"/>
                  <a:pt x="20460" y="23869"/>
                </a:cubicBezTo>
                <a:cubicBezTo>
                  <a:pt x="21667" y="23618"/>
                  <a:pt x="22579" y="22554"/>
                  <a:pt x="22996" y="21444"/>
                </a:cubicBezTo>
                <a:cubicBezTo>
                  <a:pt x="23457" y="20209"/>
                  <a:pt x="23271" y="18807"/>
                  <a:pt x="22506" y="17732"/>
                </a:cubicBezTo>
                <a:cubicBezTo>
                  <a:pt x="21507" y="16328"/>
                  <a:pt x="19705" y="15412"/>
                  <a:pt x="17973" y="15412"/>
                </a:cubicBezTo>
                <a:cubicBezTo>
                  <a:pt x="16821" y="15412"/>
                  <a:pt x="15700" y="15817"/>
                  <a:pt x="14866" y="16753"/>
                </a:cubicBezTo>
                <a:cubicBezTo>
                  <a:pt x="13155" y="18672"/>
                  <a:pt x="13184" y="21470"/>
                  <a:pt x="14364" y="23653"/>
                </a:cubicBezTo>
                <a:cubicBezTo>
                  <a:pt x="15469" y="25700"/>
                  <a:pt x="17522" y="27032"/>
                  <a:pt x="19811" y="27032"/>
                </a:cubicBezTo>
                <a:cubicBezTo>
                  <a:pt x="20082" y="27032"/>
                  <a:pt x="20356" y="27013"/>
                  <a:pt x="20632" y="26975"/>
                </a:cubicBezTo>
                <a:cubicBezTo>
                  <a:pt x="23357" y="26597"/>
                  <a:pt x="25695" y="24498"/>
                  <a:pt x="26582" y="21926"/>
                </a:cubicBezTo>
                <a:cubicBezTo>
                  <a:pt x="27517" y="19221"/>
                  <a:pt x="26509" y="16381"/>
                  <a:pt x="24584" y="14388"/>
                </a:cubicBezTo>
                <a:cubicBezTo>
                  <a:pt x="22983" y="12731"/>
                  <a:pt x="20808" y="11795"/>
                  <a:pt x="18552" y="11795"/>
                </a:cubicBezTo>
                <a:cubicBezTo>
                  <a:pt x="18044" y="11795"/>
                  <a:pt x="17532" y="11843"/>
                  <a:pt x="17021" y="11940"/>
                </a:cubicBezTo>
                <a:cubicBezTo>
                  <a:pt x="14327" y="12455"/>
                  <a:pt x="11903" y="14276"/>
                  <a:pt x="10552" y="16649"/>
                </a:cubicBezTo>
                <a:cubicBezTo>
                  <a:pt x="9176" y="19070"/>
                  <a:pt x="9043" y="22041"/>
                  <a:pt x="10023" y="24630"/>
                </a:cubicBezTo>
                <a:cubicBezTo>
                  <a:pt x="11020" y="27255"/>
                  <a:pt x="13007" y="29503"/>
                  <a:pt x="15605" y="30622"/>
                </a:cubicBezTo>
                <a:cubicBezTo>
                  <a:pt x="16981" y="31215"/>
                  <a:pt x="18468" y="31502"/>
                  <a:pt x="19957" y="31502"/>
                </a:cubicBezTo>
                <a:cubicBezTo>
                  <a:pt x="21394" y="31502"/>
                  <a:pt x="22832" y="31235"/>
                  <a:pt x="24177" y="30719"/>
                </a:cubicBezTo>
                <a:cubicBezTo>
                  <a:pt x="27024" y="29627"/>
                  <a:pt x="29441" y="27474"/>
                  <a:pt x="30618" y="24633"/>
                </a:cubicBezTo>
                <a:cubicBezTo>
                  <a:pt x="31832" y="21709"/>
                  <a:pt x="31297" y="18278"/>
                  <a:pt x="29782" y="15565"/>
                </a:cubicBezTo>
                <a:cubicBezTo>
                  <a:pt x="27405" y="11308"/>
                  <a:pt x="22529" y="8492"/>
                  <a:pt x="17655" y="8492"/>
                </a:cubicBezTo>
                <a:cubicBezTo>
                  <a:pt x="17438" y="8492"/>
                  <a:pt x="17221" y="8497"/>
                  <a:pt x="17005" y="8508"/>
                </a:cubicBezTo>
                <a:cubicBezTo>
                  <a:pt x="11737" y="8786"/>
                  <a:pt x="7469" y="12584"/>
                  <a:pt x="5748" y="17449"/>
                </a:cubicBezTo>
                <a:cubicBezTo>
                  <a:pt x="4918" y="19796"/>
                  <a:pt x="4689" y="22379"/>
                  <a:pt x="5224" y="24818"/>
                </a:cubicBezTo>
                <a:cubicBezTo>
                  <a:pt x="5770" y="27313"/>
                  <a:pt x="7163" y="29585"/>
                  <a:pt x="9032" y="31312"/>
                </a:cubicBezTo>
                <a:cubicBezTo>
                  <a:pt x="12148" y="34190"/>
                  <a:pt x="16429" y="35630"/>
                  <a:pt x="20659" y="35630"/>
                </a:cubicBezTo>
                <a:cubicBezTo>
                  <a:pt x="21644" y="35630"/>
                  <a:pt x="22626" y="35552"/>
                  <a:pt x="23591" y="35396"/>
                </a:cubicBezTo>
                <a:cubicBezTo>
                  <a:pt x="26544" y="34915"/>
                  <a:pt x="29494" y="33661"/>
                  <a:pt x="31715" y="31630"/>
                </a:cubicBezTo>
                <a:cubicBezTo>
                  <a:pt x="33920" y="29617"/>
                  <a:pt x="35234" y="26789"/>
                  <a:pt x="35641" y="23856"/>
                </a:cubicBezTo>
                <a:cubicBezTo>
                  <a:pt x="36421" y="18234"/>
                  <a:pt x="34086" y="12685"/>
                  <a:pt x="29820" y="9014"/>
                </a:cubicBezTo>
                <a:cubicBezTo>
                  <a:pt x="26430" y="6098"/>
                  <a:pt x="22043" y="4360"/>
                  <a:pt x="17584" y="4360"/>
                </a:cubicBezTo>
                <a:cubicBezTo>
                  <a:pt x="16715" y="4360"/>
                  <a:pt x="15844" y="4426"/>
                  <a:pt x="14977" y="4562"/>
                </a:cubicBezTo>
                <a:cubicBezTo>
                  <a:pt x="9625" y="5402"/>
                  <a:pt x="5023" y="9100"/>
                  <a:pt x="2450" y="13784"/>
                </a:cubicBezTo>
                <a:cubicBezTo>
                  <a:pt x="1159" y="16135"/>
                  <a:pt x="358" y="18750"/>
                  <a:pt x="183" y="21430"/>
                </a:cubicBezTo>
                <a:cubicBezTo>
                  <a:pt x="0" y="24246"/>
                  <a:pt x="586" y="27052"/>
                  <a:pt x="1756" y="29613"/>
                </a:cubicBezTo>
                <a:cubicBezTo>
                  <a:pt x="4324" y="35242"/>
                  <a:pt x="9589" y="39298"/>
                  <a:pt x="15583" y="40669"/>
                </a:cubicBezTo>
                <a:cubicBezTo>
                  <a:pt x="17264" y="41053"/>
                  <a:pt x="19000" y="41245"/>
                  <a:pt x="20739" y="41245"/>
                </a:cubicBezTo>
                <a:cubicBezTo>
                  <a:pt x="25668" y="41245"/>
                  <a:pt x="30630" y="39706"/>
                  <a:pt x="34493" y="36650"/>
                </a:cubicBezTo>
                <a:cubicBezTo>
                  <a:pt x="39290" y="32856"/>
                  <a:pt x="41957" y="26616"/>
                  <a:pt x="41785" y="20546"/>
                </a:cubicBezTo>
                <a:cubicBezTo>
                  <a:pt x="41608" y="14222"/>
                  <a:pt x="38569" y="7990"/>
                  <a:pt x="33865" y="3784"/>
                </a:cubicBezTo>
                <a:cubicBezTo>
                  <a:pt x="31607" y="1767"/>
                  <a:pt x="28871" y="234"/>
                  <a:pt x="25807" y="2"/>
                </a:cubicBezTo>
                <a:cubicBezTo>
                  <a:pt x="25791" y="1"/>
                  <a:pt x="25775" y="1"/>
                  <a:pt x="25760"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76" name="Shape 176"/>
        <p:cNvGrpSpPr/>
        <p:nvPr/>
      </p:nvGrpSpPr>
      <p:grpSpPr>
        <a:xfrm>
          <a:off x="0" y="0"/>
          <a:ext cx="0" cy="0"/>
          <a:chOff x="0" y="0"/>
          <a:chExt cx="0" cy="0"/>
        </a:xfrm>
      </p:grpSpPr>
      <p:sp>
        <p:nvSpPr>
          <p:cNvPr id="177" name="Google Shape;177;p10"/>
          <p:cNvSpPr/>
          <p:nvPr>
            <p:ph idx="2" type="pic"/>
          </p:nvPr>
        </p:nvSpPr>
        <p:spPr>
          <a:xfrm>
            <a:off x="0" y="0"/>
            <a:ext cx="9144000" cy="5143500"/>
          </a:xfrm>
          <a:prstGeom prst="rect">
            <a:avLst/>
          </a:prstGeom>
          <a:noFill/>
          <a:ln>
            <a:noFill/>
          </a:ln>
        </p:spPr>
      </p:sp>
      <p:sp>
        <p:nvSpPr>
          <p:cNvPr id="178" name="Google Shape;178;p10"/>
          <p:cNvSpPr txBox="1"/>
          <p:nvPr>
            <p:ph type="title"/>
          </p:nvPr>
        </p:nvSpPr>
        <p:spPr>
          <a:xfrm>
            <a:off x="808500" y="3927650"/>
            <a:ext cx="7527000" cy="602400"/>
          </a:xfrm>
          <a:prstGeom prst="rect">
            <a:avLst/>
          </a:prstGeom>
          <a:solidFill>
            <a:schemeClr val="accent1"/>
          </a:solidFill>
          <a:ln cap="flat" cmpd="sng" w="114300">
            <a:solidFill>
              <a:schemeClr val="accent1"/>
            </a:solidFill>
            <a:prstDash val="solid"/>
            <a:round/>
            <a:headEnd len="sm" w="sm" type="none"/>
            <a:tailEnd len="sm" w="sm" type="none"/>
          </a:ln>
        </p:spPr>
        <p:txBody>
          <a:bodyPr anchorCtr="0" anchor="b" bIns="91425" lIns="91425" spcFirstLastPara="1" rIns="91425" wrap="square" tIns="91425">
            <a:noAutofit/>
          </a:bodyPr>
          <a:lstStyle>
            <a:lvl1pPr lvl="0" rtl="0" algn="ctr">
              <a:spcBef>
                <a:spcPts val="0"/>
              </a:spcBef>
              <a:spcAft>
                <a:spcPts val="0"/>
              </a:spcAft>
              <a:buSzPts val="2800"/>
              <a:buNone/>
              <a:defRPr/>
            </a:lvl1pPr>
            <a:lvl2pPr lvl="1" rtl="0" algn="ctr">
              <a:spcBef>
                <a:spcPts val="0"/>
              </a:spcBef>
              <a:spcAft>
                <a:spcPts val="0"/>
              </a:spcAft>
              <a:buSzPts val="3000"/>
              <a:buNone/>
              <a:defRPr/>
            </a:lvl2pPr>
            <a:lvl3pPr lvl="2" rtl="0" algn="ctr">
              <a:spcBef>
                <a:spcPts val="0"/>
              </a:spcBef>
              <a:spcAft>
                <a:spcPts val="0"/>
              </a:spcAft>
              <a:buSzPts val="3000"/>
              <a:buNone/>
              <a:defRPr/>
            </a:lvl3pPr>
            <a:lvl4pPr lvl="3" rtl="0" algn="ctr">
              <a:spcBef>
                <a:spcPts val="0"/>
              </a:spcBef>
              <a:spcAft>
                <a:spcPts val="0"/>
              </a:spcAft>
              <a:buSzPts val="3000"/>
              <a:buNone/>
              <a:defRPr/>
            </a:lvl4pPr>
            <a:lvl5pPr lvl="4" rtl="0" algn="ctr">
              <a:spcBef>
                <a:spcPts val="0"/>
              </a:spcBef>
              <a:spcAft>
                <a:spcPts val="0"/>
              </a:spcAft>
              <a:buSzPts val="3000"/>
              <a:buNone/>
              <a:defRPr/>
            </a:lvl5pPr>
            <a:lvl6pPr lvl="5" rtl="0" algn="ctr">
              <a:spcBef>
                <a:spcPts val="0"/>
              </a:spcBef>
              <a:spcAft>
                <a:spcPts val="0"/>
              </a:spcAft>
              <a:buSzPts val="3000"/>
              <a:buNone/>
              <a:defRPr/>
            </a:lvl6pPr>
            <a:lvl7pPr lvl="6" rtl="0" algn="ctr">
              <a:spcBef>
                <a:spcPts val="0"/>
              </a:spcBef>
              <a:spcAft>
                <a:spcPts val="0"/>
              </a:spcAft>
              <a:buSzPts val="3000"/>
              <a:buNone/>
              <a:defRPr/>
            </a:lvl7pPr>
            <a:lvl8pPr lvl="7" rtl="0" algn="ctr">
              <a:spcBef>
                <a:spcPts val="0"/>
              </a:spcBef>
              <a:spcAft>
                <a:spcPts val="0"/>
              </a:spcAft>
              <a:buSzPts val="3000"/>
              <a:buNone/>
              <a:defRPr/>
            </a:lvl8pPr>
            <a:lvl9pPr lvl="8" rtl="0" algn="ctr">
              <a:spcBef>
                <a:spcPts val="0"/>
              </a:spcBef>
              <a:spcAft>
                <a:spcPts val="0"/>
              </a:spcAft>
              <a:buSzPts val="30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11" Type="http://schemas.openxmlformats.org/officeDocument/2006/relationships/slideLayout" Target="../slideLayouts/slideLayout11.xml"/><Relationship Id="rId22" Type="http://schemas.openxmlformats.org/officeDocument/2006/relationships/slideLayout" Target="../slideLayouts/slideLayout22.xml"/><Relationship Id="rId10" Type="http://schemas.openxmlformats.org/officeDocument/2006/relationships/slideLayout" Target="../slideLayouts/slideLayout10.xml"/><Relationship Id="rId21" Type="http://schemas.openxmlformats.org/officeDocument/2006/relationships/slideLayout" Target="../slideLayouts/slideLayout2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2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19" Type="http://schemas.openxmlformats.org/officeDocument/2006/relationships/slideLayout" Target="../slideLayouts/slideLayout19.xml"/><Relationship Id="rId6" Type="http://schemas.openxmlformats.org/officeDocument/2006/relationships/slideLayout" Target="../slideLayouts/slideLayout6.xml"/><Relationship Id="rId18" Type="http://schemas.openxmlformats.org/officeDocument/2006/relationships/slideLayout" Target="../slideLayouts/slideLayout18.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715100" y="445025"/>
            <a:ext cx="77139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2800"/>
              <a:buFont typeface="Montserrat ExtraBold"/>
              <a:buNone/>
              <a:defRPr sz="2800">
                <a:solidFill>
                  <a:schemeClr val="dk1"/>
                </a:solidFill>
                <a:latin typeface="Montserrat ExtraBold"/>
                <a:ea typeface="Montserrat ExtraBold"/>
                <a:cs typeface="Montserrat ExtraBold"/>
                <a:sym typeface="Montserrat ExtraBold"/>
              </a:defRPr>
            </a:lvl1pPr>
            <a:lvl2pPr lvl="1" rtl="0">
              <a:spcBef>
                <a:spcPts val="0"/>
              </a:spcBef>
              <a:spcAft>
                <a:spcPts val="0"/>
              </a:spcAft>
              <a:buClr>
                <a:schemeClr val="dk1"/>
              </a:buClr>
              <a:buSzPts val="3000"/>
              <a:buFont typeface="Montserrat Black"/>
              <a:buNone/>
              <a:defRPr sz="3000">
                <a:solidFill>
                  <a:schemeClr val="dk1"/>
                </a:solidFill>
                <a:latin typeface="Montserrat Black"/>
                <a:ea typeface="Montserrat Black"/>
                <a:cs typeface="Montserrat Black"/>
                <a:sym typeface="Montserrat Black"/>
              </a:defRPr>
            </a:lvl2pPr>
            <a:lvl3pPr lvl="2" rtl="0">
              <a:spcBef>
                <a:spcPts val="0"/>
              </a:spcBef>
              <a:spcAft>
                <a:spcPts val="0"/>
              </a:spcAft>
              <a:buClr>
                <a:schemeClr val="dk1"/>
              </a:buClr>
              <a:buSzPts val="3000"/>
              <a:buFont typeface="Montserrat Black"/>
              <a:buNone/>
              <a:defRPr sz="3000">
                <a:solidFill>
                  <a:schemeClr val="dk1"/>
                </a:solidFill>
                <a:latin typeface="Montserrat Black"/>
                <a:ea typeface="Montserrat Black"/>
                <a:cs typeface="Montserrat Black"/>
                <a:sym typeface="Montserrat Black"/>
              </a:defRPr>
            </a:lvl3pPr>
            <a:lvl4pPr lvl="3" rtl="0">
              <a:spcBef>
                <a:spcPts val="0"/>
              </a:spcBef>
              <a:spcAft>
                <a:spcPts val="0"/>
              </a:spcAft>
              <a:buClr>
                <a:schemeClr val="dk1"/>
              </a:buClr>
              <a:buSzPts val="3000"/>
              <a:buFont typeface="Montserrat Black"/>
              <a:buNone/>
              <a:defRPr sz="3000">
                <a:solidFill>
                  <a:schemeClr val="dk1"/>
                </a:solidFill>
                <a:latin typeface="Montserrat Black"/>
                <a:ea typeface="Montserrat Black"/>
                <a:cs typeface="Montserrat Black"/>
                <a:sym typeface="Montserrat Black"/>
              </a:defRPr>
            </a:lvl4pPr>
            <a:lvl5pPr lvl="4" rtl="0">
              <a:spcBef>
                <a:spcPts val="0"/>
              </a:spcBef>
              <a:spcAft>
                <a:spcPts val="0"/>
              </a:spcAft>
              <a:buClr>
                <a:schemeClr val="dk1"/>
              </a:buClr>
              <a:buSzPts val="3000"/>
              <a:buFont typeface="Montserrat Black"/>
              <a:buNone/>
              <a:defRPr sz="3000">
                <a:solidFill>
                  <a:schemeClr val="dk1"/>
                </a:solidFill>
                <a:latin typeface="Montserrat Black"/>
                <a:ea typeface="Montserrat Black"/>
                <a:cs typeface="Montserrat Black"/>
                <a:sym typeface="Montserrat Black"/>
              </a:defRPr>
            </a:lvl5pPr>
            <a:lvl6pPr lvl="5" rtl="0">
              <a:spcBef>
                <a:spcPts val="0"/>
              </a:spcBef>
              <a:spcAft>
                <a:spcPts val="0"/>
              </a:spcAft>
              <a:buClr>
                <a:schemeClr val="dk1"/>
              </a:buClr>
              <a:buSzPts val="3000"/>
              <a:buFont typeface="Montserrat Black"/>
              <a:buNone/>
              <a:defRPr sz="3000">
                <a:solidFill>
                  <a:schemeClr val="dk1"/>
                </a:solidFill>
                <a:latin typeface="Montserrat Black"/>
                <a:ea typeface="Montserrat Black"/>
                <a:cs typeface="Montserrat Black"/>
                <a:sym typeface="Montserrat Black"/>
              </a:defRPr>
            </a:lvl6pPr>
            <a:lvl7pPr lvl="6" rtl="0">
              <a:spcBef>
                <a:spcPts val="0"/>
              </a:spcBef>
              <a:spcAft>
                <a:spcPts val="0"/>
              </a:spcAft>
              <a:buClr>
                <a:schemeClr val="dk1"/>
              </a:buClr>
              <a:buSzPts val="3000"/>
              <a:buFont typeface="Montserrat Black"/>
              <a:buNone/>
              <a:defRPr sz="3000">
                <a:solidFill>
                  <a:schemeClr val="dk1"/>
                </a:solidFill>
                <a:latin typeface="Montserrat Black"/>
                <a:ea typeface="Montserrat Black"/>
                <a:cs typeface="Montserrat Black"/>
                <a:sym typeface="Montserrat Black"/>
              </a:defRPr>
            </a:lvl7pPr>
            <a:lvl8pPr lvl="7" rtl="0">
              <a:spcBef>
                <a:spcPts val="0"/>
              </a:spcBef>
              <a:spcAft>
                <a:spcPts val="0"/>
              </a:spcAft>
              <a:buClr>
                <a:schemeClr val="dk1"/>
              </a:buClr>
              <a:buSzPts val="3000"/>
              <a:buFont typeface="Montserrat Black"/>
              <a:buNone/>
              <a:defRPr sz="3000">
                <a:solidFill>
                  <a:schemeClr val="dk1"/>
                </a:solidFill>
                <a:latin typeface="Montserrat Black"/>
                <a:ea typeface="Montserrat Black"/>
                <a:cs typeface="Montserrat Black"/>
                <a:sym typeface="Montserrat Black"/>
              </a:defRPr>
            </a:lvl8pPr>
            <a:lvl9pPr lvl="8" rtl="0">
              <a:spcBef>
                <a:spcPts val="0"/>
              </a:spcBef>
              <a:spcAft>
                <a:spcPts val="0"/>
              </a:spcAft>
              <a:buClr>
                <a:schemeClr val="dk1"/>
              </a:buClr>
              <a:buSzPts val="3000"/>
              <a:buFont typeface="Montserrat Black"/>
              <a:buNone/>
              <a:defRPr sz="3000">
                <a:solidFill>
                  <a:schemeClr val="dk1"/>
                </a:solidFill>
                <a:latin typeface="Montserrat Black"/>
                <a:ea typeface="Montserrat Black"/>
                <a:cs typeface="Montserrat Black"/>
                <a:sym typeface="Montserrat Black"/>
              </a:defRPr>
            </a:lvl9pPr>
          </a:lstStyle>
          <a:p/>
        </p:txBody>
      </p:sp>
      <p:sp>
        <p:nvSpPr>
          <p:cNvPr id="7" name="Google Shape;7;p1"/>
          <p:cNvSpPr txBox="1"/>
          <p:nvPr>
            <p:ph idx="1" type="body"/>
          </p:nvPr>
        </p:nvSpPr>
        <p:spPr>
          <a:xfrm>
            <a:off x="715100" y="1152475"/>
            <a:ext cx="7713900" cy="3416400"/>
          </a:xfrm>
          <a:prstGeom prst="rect">
            <a:avLst/>
          </a:prstGeom>
          <a:noFill/>
          <a:ln>
            <a:noFill/>
          </a:ln>
        </p:spPr>
        <p:txBody>
          <a:bodyPr anchorCtr="0" anchor="t" bIns="91425" lIns="91425" spcFirstLastPara="1" rIns="91425" wrap="square" tIns="91425">
            <a:noAutofit/>
          </a:bodyPr>
          <a:lstStyle>
            <a:lvl1pPr indent="-304800" lvl="0" marL="457200">
              <a:lnSpc>
                <a:spcPct val="100000"/>
              </a:lnSpc>
              <a:spcBef>
                <a:spcPts val="0"/>
              </a:spcBef>
              <a:spcAft>
                <a:spcPts val="0"/>
              </a:spcAft>
              <a:buClr>
                <a:schemeClr val="dk1"/>
              </a:buClr>
              <a:buSzPts val="1200"/>
              <a:buFont typeface="Cabin"/>
              <a:buChar char="●"/>
              <a:defRPr sz="1200">
                <a:solidFill>
                  <a:schemeClr val="dk1"/>
                </a:solidFill>
                <a:latin typeface="Cabin"/>
                <a:ea typeface="Cabin"/>
                <a:cs typeface="Cabin"/>
                <a:sym typeface="Cabin"/>
              </a:defRPr>
            </a:lvl1pPr>
            <a:lvl2pPr indent="-304800" lvl="1" marL="914400">
              <a:lnSpc>
                <a:spcPct val="100000"/>
              </a:lnSpc>
              <a:spcBef>
                <a:spcPts val="0"/>
              </a:spcBef>
              <a:spcAft>
                <a:spcPts val="0"/>
              </a:spcAft>
              <a:buClr>
                <a:schemeClr val="dk1"/>
              </a:buClr>
              <a:buSzPts val="1200"/>
              <a:buFont typeface="Cabin"/>
              <a:buChar char="○"/>
              <a:defRPr sz="1200">
                <a:solidFill>
                  <a:schemeClr val="dk1"/>
                </a:solidFill>
                <a:latin typeface="Cabin"/>
                <a:ea typeface="Cabin"/>
                <a:cs typeface="Cabin"/>
                <a:sym typeface="Cabin"/>
              </a:defRPr>
            </a:lvl2pPr>
            <a:lvl3pPr indent="-304800" lvl="2" marL="1371600">
              <a:lnSpc>
                <a:spcPct val="100000"/>
              </a:lnSpc>
              <a:spcBef>
                <a:spcPts val="0"/>
              </a:spcBef>
              <a:spcAft>
                <a:spcPts val="0"/>
              </a:spcAft>
              <a:buClr>
                <a:schemeClr val="dk1"/>
              </a:buClr>
              <a:buSzPts val="1200"/>
              <a:buFont typeface="Cabin"/>
              <a:buChar char="■"/>
              <a:defRPr sz="1200">
                <a:solidFill>
                  <a:schemeClr val="dk1"/>
                </a:solidFill>
                <a:latin typeface="Cabin"/>
                <a:ea typeface="Cabin"/>
                <a:cs typeface="Cabin"/>
                <a:sym typeface="Cabin"/>
              </a:defRPr>
            </a:lvl3pPr>
            <a:lvl4pPr indent="-304800" lvl="3" marL="1828800">
              <a:lnSpc>
                <a:spcPct val="100000"/>
              </a:lnSpc>
              <a:spcBef>
                <a:spcPts val="0"/>
              </a:spcBef>
              <a:spcAft>
                <a:spcPts val="0"/>
              </a:spcAft>
              <a:buClr>
                <a:schemeClr val="dk1"/>
              </a:buClr>
              <a:buSzPts val="1200"/>
              <a:buFont typeface="Cabin"/>
              <a:buChar char="●"/>
              <a:defRPr sz="1200">
                <a:solidFill>
                  <a:schemeClr val="dk1"/>
                </a:solidFill>
                <a:latin typeface="Cabin"/>
                <a:ea typeface="Cabin"/>
                <a:cs typeface="Cabin"/>
                <a:sym typeface="Cabin"/>
              </a:defRPr>
            </a:lvl4pPr>
            <a:lvl5pPr indent="-304800" lvl="4" marL="2286000">
              <a:lnSpc>
                <a:spcPct val="100000"/>
              </a:lnSpc>
              <a:spcBef>
                <a:spcPts val="0"/>
              </a:spcBef>
              <a:spcAft>
                <a:spcPts val="0"/>
              </a:spcAft>
              <a:buClr>
                <a:schemeClr val="dk1"/>
              </a:buClr>
              <a:buSzPts val="1200"/>
              <a:buFont typeface="Cabin"/>
              <a:buChar char="○"/>
              <a:defRPr sz="1200">
                <a:solidFill>
                  <a:schemeClr val="dk1"/>
                </a:solidFill>
                <a:latin typeface="Cabin"/>
                <a:ea typeface="Cabin"/>
                <a:cs typeface="Cabin"/>
                <a:sym typeface="Cabin"/>
              </a:defRPr>
            </a:lvl5pPr>
            <a:lvl6pPr indent="-304800" lvl="5" marL="2743200">
              <a:lnSpc>
                <a:spcPct val="100000"/>
              </a:lnSpc>
              <a:spcBef>
                <a:spcPts val="0"/>
              </a:spcBef>
              <a:spcAft>
                <a:spcPts val="0"/>
              </a:spcAft>
              <a:buClr>
                <a:schemeClr val="dk1"/>
              </a:buClr>
              <a:buSzPts val="1200"/>
              <a:buFont typeface="Cabin"/>
              <a:buChar char="■"/>
              <a:defRPr sz="1200">
                <a:solidFill>
                  <a:schemeClr val="dk1"/>
                </a:solidFill>
                <a:latin typeface="Cabin"/>
                <a:ea typeface="Cabin"/>
                <a:cs typeface="Cabin"/>
                <a:sym typeface="Cabin"/>
              </a:defRPr>
            </a:lvl6pPr>
            <a:lvl7pPr indent="-304800" lvl="6" marL="3200400">
              <a:lnSpc>
                <a:spcPct val="100000"/>
              </a:lnSpc>
              <a:spcBef>
                <a:spcPts val="0"/>
              </a:spcBef>
              <a:spcAft>
                <a:spcPts val="0"/>
              </a:spcAft>
              <a:buClr>
                <a:schemeClr val="dk1"/>
              </a:buClr>
              <a:buSzPts val="1200"/>
              <a:buFont typeface="Cabin"/>
              <a:buChar char="●"/>
              <a:defRPr sz="1200">
                <a:solidFill>
                  <a:schemeClr val="dk1"/>
                </a:solidFill>
                <a:latin typeface="Cabin"/>
                <a:ea typeface="Cabin"/>
                <a:cs typeface="Cabin"/>
                <a:sym typeface="Cabin"/>
              </a:defRPr>
            </a:lvl7pPr>
            <a:lvl8pPr indent="-304800" lvl="7" marL="3657600">
              <a:lnSpc>
                <a:spcPct val="100000"/>
              </a:lnSpc>
              <a:spcBef>
                <a:spcPts val="0"/>
              </a:spcBef>
              <a:spcAft>
                <a:spcPts val="0"/>
              </a:spcAft>
              <a:buClr>
                <a:schemeClr val="dk1"/>
              </a:buClr>
              <a:buSzPts val="1200"/>
              <a:buFont typeface="Cabin"/>
              <a:buChar char="○"/>
              <a:defRPr sz="1200">
                <a:solidFill>
                  <a:schemeClr val="dk1"/>
                </a:solidFill>
                <a:latin typeface="Cabin"/>
                <a:ea typeface="Cabin"/>
                <a:cs typeface="Cabin"/>
                <a:sym typeface="Cabin"/>
              </a:defRPr>
            </a:lvl8pPr>
            <a:lvl9pPr indent="-304800" lvl="8" marL="4114800">
              <a:lnSpc>
                <a:spcPct val="100000"/>
              </a:lnSpc>
              <a:spcBef>
                <a:spcPts val="0"/>
              </a:spcBef>
              <a:spcAft>
                <a:spcPts val="0"/>
              </a:spcAft>
              <a:buClr>
                <a:schemeClr val="dk1"/>
              </a:buClr>
              <a:buSzPts val="1200"/>
              <a:buFont typeface="Cabin"/>
              <a:buChar char="■"/>
              <a:defRPr sz="1200">
                <a:solidFill>
                  <a:schemeClr val="dk1"/>
                </a:solidFill>
                <a:latin typeface="Cabin"/>
                <a:ea typeface="Cabin"/>
                <a:cs typeface="Cabin"/>
                <a:sym typeface="Cabin"/>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 Id="rId3"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sp>
        <p:nvSpPr>
          <p:cNvPr id="395" name="Google Shape;395;p24"/>
          <p:cNvSpPr txBox="1"/>
          <p:nvPr>
            <p:ph type="ctrTitle"/>
          </p:nvPr>
        </p:nvSpPr>
        <p:spPr>
          <a:xfrm>
            <a:off x="866215" y="1193800"/>
            <a:ext cx="7266900" cy="2008200"/>
          </a:xfrm>
          <a:prstGeom prst="rect">
            <a:avLst/>
          </a:prstGeom>
          <a:noFill/>
          <a:ln>
            <a:noFill/>
          </a:ln>
        </p:spPr>
        <p:txBody>
          <a:bodyPr anchorCtr="0" anchor="b" bIns="34275" lIns="68575" spcFirstLastPara="1" rIns="68575" wrap="square" tIns="34275">
            <a:normAutofit fontScale="90000"/>
          </a:bodyPr>
          <a:lstStyle/>
          <a:p>
            <a:pPr indent="0" lvl="0" marL="0" rtl="0" algn="l">
              <a:spcBef>
                <a:spcPts val="0"/>
              </a:spcBef>
              <a:spcAft>
                <a:spcPts val="0"/>
              </a:spcAft>
              <a:buClr>
                <a:schemeClr val="lt2"/>
              </a:buClr>
              <a:buSzPct val="94615"/>
              <a:buFont typeface="Century Gothic"/>
              <a:buNone/>
            </a:pPr>
            <a:r>
              <a:rPr lang="en" sz="4333"/>
              <a:t>Family Assessment Matrix</a:t>
            </a:r>
            <a:r>
              <a:rPr lang="en" sz="4333"/>
              <a:t> </a:t>
            </a:r>
            <a:endParaRPr sz="4333"/>
          </a:p>
          <a:p>
            <a:pPr indent="0" lvl="0" marL="0" rtl="0" algn="l">
              <a:spcBef>
                <a:spcPts val="0"/>
              </a:spcBef>
              <a:spcAft>
                <a:spcPts val="0"/>
              </a:spcAft>
              <a:buClr>
                <a:schemeClr val="lt2"/>
              </a:buClr>
              <a:buSzPct val="68333"/>
              <a:buFont typeface="Century Gothic"/>
              <a:buNone/>
            </a:pPr>
            <a:r>
              <a:rPr lang="en"/>
              <a:t>Scenario One</a:t>
            </a:r>
            <a:endParaRPr/>
          </a:p>
        </p:txBody>
      </p:sp>
      <p:sp>
        <p:nvSpPr>
          <p:cNvPr id="396" name="Google Shape;396;p24"/>
          <p:cNvSpPr txBox="1"/>
          <p:nvPr>
            <p:ph idx="1" type="subTitle"/>
          </p:nvPr>
        </p:nvSpPr>
        <p:spPr>
          <a:xfrm>
            <a:off x="893800" y="3210975"/>
            <a:ext cx="6525300" cy="235500"/>
          </a:xfrm>
          <a:prstGeom prst="rect">
            <a:avLst/>
          </a:prstGeom>
          <a:noFill/>
          <a:ln>
            <a:noFill/>
          </a:ln>
        </p:spPr>
        <p:txBody>
          <a:bodyPr anchorCtr="0" anchor="t" bIns="34275" lIns="68575" spcFirstLastPara="1" rIns="68575" wrap="square" tIns="34275">
            <a:noAutofit/>
          </a:bodyPr>
          <a:lstStyle/>
          <a:p>
            <a:pPr indent="0" lvl="0" marL="0" rtl="0" algn="l">
              <a:lnSpc>
                <a:spcPct val="80000"/>
              </a:lnSpc>
              <a:spcBef>
                <a:spcPts val="0"/>
              </a:spcBef>
              <a:spcAft>
                <a:spcPts val="0"/>
              </a:spcAft>
              <a:buSzPts val="275"/>
              <a:buNone/>
            </a:pPr>
            <a:r>
              <a:rPr lang="en"/>
              <a:t>CREDIT, LEGAL, ADULT EDUCATION, CHILD EDUCATION, CHILDCARE</a:t>
            </a:r>
            <a:endParaRPr/>
          </a:p>
          <a:p>
            <a:pPr indent="0" lvl="0" marL="0" rtl="0" algn="l">
              <a:lnSpc>
                <a:spcPct val="80000"/>
              </a:lnSpc>
              <a:spcBef>
                <a:spcPts val="800"/>
              </a:spcBef>
              <a:spcAft>
                <a:spcPts val="0"/>
              </a:spcAft>
              <a:buSzPts val="275"/>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0" name="Shape 400"/>
        <p:cNvGrpSpPr/>
        <p:nvPr/>
      </p:nvGrpSpPr>
      <p:grpSpPr>
        <a:xfrm>
          <a:off x="0" y="0"/>
          <a:ext cx="0" cy="0"/>
          <a:chOff x="0" y="0"/>
          <a:chExt cx="0" cy="0"/>
        </a:xfrm>
      </p:grpSpPr>
      <p:sp>
        <p:nvSpPr>
          <p:cNvPr id="401" name="Google Shape;401;p25"/>
          <p:cNvSpPr txBox="1"/>
          <p:nvPr>
            <p:ph type="title"/>
          </p:nvPr>
        </p:nvSpPr>
        <p:spPr>
          <a:xfrm>
            <a:off x="1452600" y="582475"/>
            <a:ext cx="6238800" cy="1008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lt2"/>
              </a:buClr>
              <a:buSzPts val="2700"/>
              <a:buFont typeface="Century Gothic"/>
              <a:buNone/>
            </a:pPr>
            <a:r>
              <a:rPr lang="en" sz="2900"/>
              <a:t>Common Credit Issues</a:t>
            </a:r>
            <a:endParaRPr sz="2900"/>
          </a:p>
        </p:txBody>
      </p:sp>
      <p:sp>
        <p:nvSpPr>
          <p:cNvPr id="402" name="Google Shape;402;p25"/>
          <p:cNvSpPr txBox="1"/>
          <p:nvPr>
            <p:ph idx="1" type="body"/>
          </p:nvPr>
        </p:nvSpPr>
        <p:spPr>
          <a:xfrm>
            <a:off x="1526075" y="1386375"/>
            <a:ext cx="3362100" cy="2643600"/>
          </a:xfrm>
          <a:prstGeom prst="rect">
            <a:avLst/>
          </a:prstGeom>
        </p:spPr>
        <p:txBody>
          <a:bodyPr anchorCtr="0" anchor="t" bIns="91425" lIns="91425" spcFirstLastPara="1" rIns="91425" wrap="square" tIns="91425">
            <a:noAutofit/>
          </a:bodyPr>
          <a:lstStyle/>
          <a:p>
            <a:pPr indent="-349250" lvl="0" marL="457200" rtl="0" algn="l">
              <a:lnSpc>
                <a:spcPct val="150000"/>
              </a:lnSpc>
              <a:spcBef>
                <a:spcPts val="0"/>
              </a:spcBef>
              <a:spcAft>
                <a:spcPts val="0"/>
              </a:spcAft>
              <a:buSzPts val="1900"/>
              <a:buChar char="●"/>
            </a:pPr>
            <a:r>
              <a:rPr lang="en" sz="1900"/>
              <a:t>Credit status is unknown</a:t>
            </a:r>
            <a:endParaRPr sz="1900"/>
          </a:p>
          <a:p>
            <a:pPr indent="-349250" lvl="0" marL="457200" rtl="0" algn="l">
              <a:lnSpc>
                <a:spcPct val="150000"/>
              </a:lnSpc>
              <a:spcBef>
                <a:spcPts val="0"/>
              </a:spcBef>
              <a:spcAft>
                <a:spcPts val="0"/>
              </a:spcAft>
              <a:buSzPts val="1900"/>
              <a:buChar char="●"/>
            </a:pPr>
            <a:r>
              <a:rPr lang="en" sz="1900"/>
              <a:t>Low credit score</a:t>
            </a:r>
            <a:endParaRPr sz="1900"/>
          </a:p>
          <a:p>
            <a:pPr indent="-349250" lvl="0" marL="457200" rtl="0" algn="l">
              <a:lnSpc>
                <a:spcPct val="150000"/>
              </a:lnSpc>
              <a:spcBef>
                <a:spcPts val="0"/>
              </a:spcBef>
              <a:spcAft>
                <a:spcPts val="0"/>
              </a:spcAft>
              <a:buSzPts val="1900"/>
              <a:buChar char="●"/>
            </a:pPr>
            <a:r>
              <a:rPr lang="en" sz="1900"/>
              <a:t>Evictions</a:t>
            </a:r>
            <a:endParaRPr sz="1900"/>
          </a:p>
          <a:p>
            <a:pPr indent="-349250" lvl="0" marL="457200" rtl="0" algn="l">
              <a:lnSpc>
                <a:spcPct val="150000"/>
              </a:lnSpc>
              <a:spcBef>
                <a:spcPts val="0"/>
              </a:spcBef>
              <a:spcAft>
                <a:spcPts val="0"/>
              </a:spcAft>
              <a:buSzPts val="1900"/>
              <a:buChar char="●"/>
            </a:pPr>
            <a:r>
              <a:rPr lang="en" sz="1900"/>
              <a:t>No credit history</a:t>
            </a:r>
            <a:endParaRPr sz="1900"/>
          </a:p>
          <a:p>
            <a:pPr indent="-349250" lvl="0" marL="457200" rtl="0" algn="l">
              <a:lnSpc>
                <a:spcPct val="150000"/>
              </a:lnSpc>
              <a:spcBef>
                <a:spcPts val="0"/>
              </a:spcBef>
              <a:spcAft>
                <a:spcPts val="0"/>
              </a:spcAft>
              <a:buSzPts val="1900"/>
              <a:buChar char="●"/>
            </a:pPr>
            <a:r>
              <a:rPr lang="en" sz="1900"/>
              <a:t>Outstanding debt</a:t>
            </a:r>
            <a:endParaRPr sz="1900"/>
          </a:p>
          <a:p>
            <a:pPr indent="0" lvl="0" marL="457200" rtl="0" algn="l">
              <a:spcBef>
                <a:spcPts val="1000"/>
              </a:spcBef>
              <a:spcAft>
                <a:spcPts val="1000"/>
              </a:spcAft>
              <a:buNone/>
            </a:pPr>
            <a:r>
              <a:t/>
            </a:r>
            <a:endParaRPr sz="1900"/>
          </a:p>
        </p:txBody>
      </p:sp>
      <p:sp>
        <p:nvSpPr>
          <p:cNvPr id="403" name="Google Shape;403;p25"/>
          <p:cNvSpPr/>
          <p:nvPr/>
        </p:nvSpPr>
        <p:spPr>
          <a:xfrm>
            <a:off x="7220500" y="3772086"/>
            <a:ext cx="1211534" cy="1371418"/>
          </a:xfrm>
          <a:custGeom>
            <a:rect b="b" l="l" r="r" t="t"/>
            <a:pathLst>
              <a:path extrusionOk="0" h="47743" w="42177">
                <a:moveTo>
                  <a:pt x="37734" y="1"/>
                </a:moveTo>
                <a:cubicBezTo>
                  <a:pt x="36327" y="1"/>
                  <a:pt x="34733" y="605"/>
                  <a:pt x="33443" y="1266"/>
                </a:cubicBezTo>
                <a:lnTo>
                  <a:pt x="33441" y="1268"/>
                </a:lnTo>
                <a:cubicBezTo>
                  <a:pt x="24966" y="5606"/>
                  <a:pt x="17639" y="9622"/>
                  <a:pt x="10788" y="16385"/>
                </a:cubicBezTo>
                <a:cubicBezTo>
                  <a:pt x="10763" y="19806"/>
                  <a:pt x="16940" y="21076"/>
                  <a:pt x="16312" y="24438"/>
                </a:cubicBezTo>
                <a:cubicBezTo>
                  <a:pt x="16089" y="25632"/>
                  <a:pt x="15020" y="26452"/>
                  <a:pt x="14030" y="27153"/>
                </a:cubicBezTo>
                <a:lnTo>
                  <a:pt x="5637" y="33101"/>
                </a:lnTo>
                <a:cubicBezTo>
                  <a:pt x="3856" y="34365"/>
                  <a:pt x="2007" y="35701"/>
                  <a:pt x="1005" y="37643"/>
                </a:cubicBezTo>
                <a:cubicBezTo>
                  <a:pt x="1" y="39583"/>
                  <a:pt x="154" y="42310"/>
                  <a:pt x="1936" y="43573"/>
                </a:cubicBezTo>
                <a:cubicBezTo>
                  <a:pt x="3588" y="44745"/>
                  <a:pt x="6139" y="44397"/>
                  <a:pt x="7428" y="45959"/>
                </a:cubicBezTo>
                <a:cubicBezTo>
                  <a:pt x="7883" y="46510"/>
                  <a:pt x="8067" y="47116"/>
                  <a:pt x="8052" y="47742"/>
                </a:cubicBezTo>
                <a:lnTo>
                  <a:pt x="24741" y="47742"/>
                </a:lnTo>
                <a:cubicBezTo>
                  <a:pt x="24099" y="46623"/>
                  <a:pt x="23044" y="45769"/>
                  <a:pt x="22036" y="44941"/>
                </a:cubicBezTo>
                <a:cubicBezTo>
                  <a:pt x="21406" y="44422"/>
                  <a:pt x="20757" y="43860"/>
                  <a:pt x="20485" y="43093"/>
                </a:cubicBezTo>
                <a:cubicBezTo>
                  <a:pt x="19979" y="41671"/>
                  <a:pt x="20934" y="40171"/>
                  <a:pt x="21917" y="39028"/>
                </a:cubicBezTo>
                <a:cubicBezTo>
                  <a:pt x="24026" y="36575"/>
                  <a:pt x="26506" y="34441"/>
                  <a:pt x="29248" y="32725"/>
                </a:cubicBezTo>
                <a:cubicBezTo>
                  <a:pt x="30425" y="31988"/>
                  <a:pt x="31672" y="31309"/>
                  <a:pt x="32605" y="30279"/>
                </a:cubicBezTo>
                <a:cubicBezTo>
                  <a:pt x="33536" y="29250"/>
                  <a:pt x="34107" y="27757"/>
                  <a:pt x="33632" y="26452"/>
                </a:cubicBezTo>
                <a:cubicBezTo>
                  <a:pt x="33229" y="25344"/>
                  <a:pt x="32192" y="24617"/>
                  <a:pt x="31214" y="23962"/>
                </a:cubicBezTo>
                <a:cubicBezTo>
                  <a:pt x="29474" y="22797"/>
                  <a:pt x="27737" y="21633"/>
                  <a:pt x="25997" y="20466"/>
                </a:cubicBezTo>
                <a:cubicBezTo>
                  <a:pt x="25586" y="20193"/>
                  <a:pt x="25165" y="19906"/>
                  <a:pt x="24895" y="19490"/>
                </a:cubicBezTo>
                <a:cubicBezTo>
                  <a:pt x="23918" y="17990"/>
                  <a:pt x="25444" y="16146"/>
                  <a:pt x="26831" y="15014"/>
                </a:cubicBezTo>
                <a:cubicBezTo>
                  <a:pt x="28051" y="14019"/>
                  <a:pt x="42177" y="3560"/>
                  <a:pt x="40289" y="1129"/>
                </a:cubicBezTo>
                <a:cubicBezTo>
                  <a:pt x="39652" y="310"/>
                  <a:pt x="38741" y="1"/>
                  <a:pt x="37734"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04" name="Google Shape;404;p25"/>
          <p:cNvGrpSpPr/>
          <p:nvPr/>
        </p:nvGrpSpPr>
        <p:grpSpPr>
          <a:xfrm>
            <a:off x="99254" y="3997938"/>
            <a:ext cx="1923490" cy="1193640"/>
            <a:chOff x="99241" y="3853463"/>
            <a:chExt cx="2155895" cy="1337862"/>
          </a:xfrm>
        </p:grpSpPr>
        <p:sp>
          <p:nvSpPr>
            <p:cNvPr id="405" name="Google Shape;405;p25"/>
            <p:cNvSpPr/>
            <p:nvPr/>
          </p:nvSpPr>
          <p:spPr>
            <a:xfrm rot="10800000">
              <a:off x="99241" y="3853463"/>
              <a:ext cx="2155895" cy="1337862"/>
            </a:xfrm>
            <a:custGeom>
              <a:rect b="b" l="l" r="r" t="t"/>
              <a:pathLst>
                <a:path extrusionOk="0" h="58749" w="94671">
                  <a:moveTo>
                    <a:pt x="3631" y="0"/>
                  </a:moveTo>
                  <a:cubicBezTo>
                    <a:pt x="816" y="7646"/>
                    <a:pt x="1" y="16023"/>
                    <a:pt x="1594" y="24018"/>
                  </a:cubicBezTo>
                  <a:cubicBezTo>
                    <a:pt x="4507" y="38637"/>
                    <a:pt x="15468" y="51445"/>
                    <a:pt x="29549" y="56343"/>
                  </a:cubicBezTo>
                  <a:cubicBezTo>
                    <a:pt x="34270" y="57985"/>
                    <a:pt x="39233" y="58749"/>
                    <a:pt x="44220" y="58749"/>
                  </a:cubicBezTo>
                  <a:cubicBezTo>
                    <a:pt x="51553" y="58749"/>
                    <a:pt x="58937" y="57096"/>
                    <a:pt x="65674" y="54154"/>
                  </a:cubicBezTo>
                  <a:cubicBezTo>
                    <a:pt x="78466" y="48568"/>
                    <a:pt x="89531" y="37775"/>
                    <a:pt x="92762" y="24197"/>
                  </a:cubicBezTo>
                  <a:cubicBezTo>
                    <a:pt x="94671" y="16176"/>
                    <a:pt x="93689" y="7668"/>
                    <a:pt x="90584" y="0"/>
                  </a:cubicBezTo>
                  <a:lnTo>
                    <a:pt x="69757" y="0"/>
                  </a:lnTo>
                  <a:cubicBezTo>
                    <a:pt x="70040" y="686"/>
                    <a:pt x="70296" y="1385"/>
                    <a:pt x="70518" y="2095"/>
                  </a:cubicBezTo>
                  <a:cubicBezTo>
                    <a:pt x="72710" y="9132"/>
                    <a:pt x="72703" y="16945"/>
                    <a:pt x="69879" y="23751"/>
                  </a:cubicBezTo>
                  <a:cubicBezTo>
                    <a:pt x="67056" y="30558"/>
                    <a:pt x="61297" y="36226"/>
                    <a:pt x="54238" y="38343"/>
                  </a:cubicBezTo>
                  <a:cubicBezTo>
                    <a:pt x="52105" y="38983"/>
                    <a:pt x="49891" y="39289"/>
                    <a:pt x="47671" y="39289"/>
                  </a:cubicBezTo>
                  <a:cubicBezTo>
                    <a:pt x="42849" y="39289"/>
                    <a:pt x="38002" y="37847"/>
                    <a:pt x="33910" y="35265"/>
                  </a:cubicBezTo>
                  <a:cubicBezTo>
                    <a:pt x="27932" y="31496"/>
                    <a:pt x="23545" y="25445"/>
                    <a:pt x="21271" y="18755"/>
                  </a:cubicBezTo>
                  <a:cubicBezTo>
                    <a:pt x="19232" y="12761"/>
                    <a:pt x="18975" y="6066"/>
                    <a:pt x="2065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6" name="Google Shape;406;p25"/>
            <p:cNvSpPr/>
            <p:nvPr/>
          </p:nvSpPr>
          <p:spPr>
            <a:xfrm rot="10800000">
              <a:off x="349924" y="4996122"/>
              <a:ext cx="109513" cy="84941"/>
            </a:xfrm>
            <a:custGeom>
              <a:rect b="b" l="l" r="r" t="t"/>
              <a:pathLst>
                <a:path extrusionOk="0" h="3730" w="4809">
                  <a:moveTo>
                    <a:pt x="2404" y="1"/>
                  </a:moveTo>
                  <a:cubicBezTo>
                    <a:pt x="0" y="1"/>
                    <a:pt x="0" y="3730"/>
                    <a:pt x="2404" y="3730"/>
                  </a:cubicBezTo>
                  <a:cubicBezTo>
                    <a:pt x="4805" y="3730"/>
                    <a:pt x="4808" y="1"/>
                    <a:pt x="2404"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7" name="Google Shape;407;p25"/>
            <p:cNvSpPr/>
            <p:nvPr/>
          </p:nvSpPr>
          <p:spPr>
            <a:xfrm rot="10800000">
              <a:off x="317521" y="4709993"/>
              <a:ext cx="84941" cy="102909"/>
            </a:xfrm>
            <a:custGeom>
              <a:rect b="b" l="l" r="r" t="t"/>
              <a:pathLst>
                <a:path extrusionOk="0" h="4519" w="3730">
                  <a:moveTo>
                    <a:pt x="1919" y="0"/>
                  </a:moveTo>
                  <a:cubicBezTo>
                    <a:pt x="1901" y="0"/>
                    <a:pt x="1883" y="1"/>
                    <a:pt x="1865" y="2"/>
                  </a:cubicBezTo>
                  <a:cubicBezTo>
                    <a:pt x="1383" y="24"/>
                    <a:pt x="883" y="182"/>
                    <a:pt x="547" y="549"/>
                  </a:cubicBezTo>
                  <a:cubicBezTo>
                    <a:pt x="213" y="912"/>
                    <a:pt x="1" y="1362"/>
                    <a:pt x="1" y="1867"/>
                  </a:cubicBezTo>
                  <a:lnTo>
                    <a:pt x="1" y="2652"/>
                  </a:lnTo>
                  <a:cubicBezTo>
                    <a:pt x="1" y="3130"/>
                    <a:pt x="209" y="3632"/>
                    <a:pt x="547" y="3970"/>
                  </a:cubicBezTo>
                  <a:cubicBezTo>
                    <a:pt x="857" y="4282"/>
                    <a:pt x="1360" y="4519"/>
                    <a:pt x="1810" y="4519"/>
                  </a:cubicBezTo>
                  <a:cubicBezTo>
                    <a:pt x="1829" y="4519"/>
                    <a:pt x="1847" y="4518"/>
                    <a:pt x="1865" y="4518"/>
                  </a:cubicBezTo>
                  <a:cubicBezTo>
                    <a:pt x="2348" y="4496"/>
                    <a:pt x="2848" y="4337"/>
                    <a:pt x="3184" y="3970"/>
                  </a:cubicBezTo>
                  <a:cubicBezTo>
                    <a:pt x="3518" y="3605"/>
                    <a:pt x="3730" y="3158"/>
                    <a:pt x="3730" y="2652"/>
                  </a:cubicBezTo>
                  <a:lnTo>
                    <a:pt x="3730" y="1867"/>
                  </a:lnTo>
                  <a:cubicBezTo>
                    <a:pt x="3730" y="1389"/>
                    <a:pt x="3522" y="887"/>
                    <a:pt x="3184" y="549"/>
                  </a:cubicBezTo>
                  <a:cubicBezTo>
                    <a:pt x="2872" y="237"/>
                    <a:pt x="2371" y="0"/>
                    <a:pt x="1919"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8" name="Google Shape;408;p25"/>
            <p:cNvSpPr/>
            <p:nvPr/>
          </p:nvSpPr>
          <p:spPr>
            <a:xfrm rot="10800000">
              <a:off x="370920" y="4459708"/>
              <a:ext cx="94346" cy="93868"/>
            </a:xfrm>
            <a:custGeom>
              <a:rect b="b" l="l" r="r" t="t"/>
              <a:pathLst>
                <a:path extrusionOk="0" h="4122" w="4143">
                  <a:moveTo>
                    <a:pt x="2268" y="0"/>
                  </a:moveTo>
                  <a:cubicBezTo>
                    <a:pt x="2102" y="22"/>
                    <a:pt x="1937" y="44"/>
                    <a:pt x="1771" y="66"/>
                  </a:cubicBezTo>
                  <a:cubicBezTo>
                    <a:pt x="1456" y="155"/>
                    <a:pt x="1182" y="316"/>
                    <a:pt x="948" y="546"/>
                  </a:cubicBezTo>
                  <a:lnTo>
                    <a:pt x="950" y="546"/>
                  </a:lnTo>
                  <a:cubicBezTo>
                    <a:pt x="819" y="677"/>
                    <a:pt x="687" y="807"/>
                    <a:pt x="556" y="938"/>
                  </a:cubicBezTo>
                  <a:cubicBezTo>
                    <a:pt x="375" y="1108"/>
                    <a:pt x="245" y="1307"/>
                    <a:pt x="171" y="1539"/>
                  </a:cubicBezTo>
                  <a:cubicBezTo>
                    <a:pt x="54" y="1762"/>
                    <a:pt x="1" y="2001"/>
                    <a:pt x="10" y="2258"/>
                  </a:cubicBezTo>
                  <a:cubicBezTo>
                    <a:pt x="1" y="2514"/>
                    <a:pt x="54" y="2753"/>
                    <a:pt x="171" y="2975"/>
                  </a:cubicBezTo>
                  <a:cubicBezTo>
                    <a:pt x="245" y="3207"/>
                    <a:pt x="375" y="3406"/>
                    <a:pt x="556" y="3576"/>
                  </a:cubicBezTo>
                  <a:cubicBezTo>
                    <a:pt x="682" y="3673"/>
                    <a:pt x="808" y="3769"/>
                    <a:pt x="934" y="3868"/>
                  </a:cubicBezTo>
                  <a:cubicBezTo>
                    <a:pt x="1226" y="4036"/>
                    <a:pt x="1538" y="4120"/>
                    <a:pt x="1875" y="4122"/>
                  </a:cubicBezTo>
                  <a:cubicBezTo>
                    <a:pt x="2040" y="4100"/>
                    <a:pt x="2206" y="4078"/>
                    <a:pt x="2370" y="4056"/>
                  </a:cubicBezTo>
                  <a:cubicBezTo>
                    <a:pt x="2688" y="3967"/>
                    <a:pt x="2961" y="3806"/>
                    <a:pt x="3193" y="3576"/>
                  </a:cubicBezTo>
                  <a:lnTo>
                    <a:pt x="3586" y="3183"/>
                  </a:lnTo>
                  <a:cubicBezTo>
                    <a:pt x="3768" y="3014"/>
                    <a:pt x="3896" y="2815"/>
                    <a:pt x="3971" y="2583"/>
                  </a:cubicBezTo>
                  <a:cubicBezTo>
                    <a:pt x="4088" y="2360"/>
                    <a:pt x="4142" y="2121"/>
                    <a:pt x="4132" y="1864"/>
                  </a:cubicBezTo>
                  <a:cubicBezTo>
                    <a:pt x="4142" y="1608"/>
                    <a:pt x="4088" y="1369"/>
                    <a:pt x="3971" y="1146"/>
                  </a:cubicBezTo>
                  <a:cubicBezTo>
                    <a:pt x="3896" y="915"/>
                    <a:pt x="3768" y="716"/>
                    <a:pt x="3586" y="546"/>
                  </a:cubicBezTo>
                  <a:cubicBezTo>
                    <a:pt x="3460" y="449"/>
                    <a:pt x="3334" y="352"/>
                    <a:pt x="3208" y="254"/>
                  </a:cubicBezTo>
                  <a:cubicBezTo>
                    <a:pt x="2918" y="86"/>
                    <a:pt x="2604" y="2"/>
                    <a:pt x="2268"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9" name="Google Shape;409;p25"/>
            <p:cNvSpPr/>
            <p:nvPr/>
          </p:nvSpPr>
          <p:spPr>
            <a:xfrm rot="10800000">
              <a:off x="519802" y="4236202"/>
              <a:ext cx="109513" cy="84941"/>
            </a:xfrm>
            <a:custGeom>
              <a:rect b="b" l="l" r="r" t="t"/>
              <a:pathLst>
                <a:path extrusionOk="0" h="3730" w="4809">
                  <a:moveTo>
                    <a:pt x="2404" y="0"/>
                  </a:moveTo>
                  <a:cubicBezTo>
                    <a:pt x="0" y="0"/>
                    <a:pt x="0" y="3729"/>
                    <a:pt x="2404" y="3729"/>
                  </a:cubicBezTo>
                  <a:cubicBezTo>
                    <a:pt x="4805" y="3729"/>
                    <a:pt x="4808" y="0"/>
                    <a:pt x="2404"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0" name="Google Shape;410;p25"/>
            <p:cNvSpPr/>
            <p:nvPr/>
          </p:nvSpPr>
          <p:spPr>
            <a:xfrm rot="10800000">
              <a:off x="734382" y="4102075"/>
              <a:ext cx="109513" cy="84987"/>
            </a:xfrm>
            <a:custGeom>
              <a:rect b="b" l="l" r="r" t="t"/>
              <a:pathLst>
                <a:path extrusionOk="0" h="3732" w="4809">
                  <a:moveTo>
                    <a:pt x="2405" y="1"/>
                  </a:moveTo>
                  <a:cubicBezTo>
                    <a:pt x="1" y="1"/>
                    <a:pt x="1" y="3732"/>
                    <a:pt x="2405" y="3732"/>
                  </a:cubicBezTo>
                  <a:cubicBezTo>
                    <a:pt x="4805" y="3732"/>
                    <a:pt x="4809" y="1"/>
                    <a:pt x="2405"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1" name="Google Shape;411;p25"/>
            <p:cNvSpPr/>
            <p:nvPr/>
          </p:nvSpPr>
          <p:spPr>
            <a:xfrm rot="10800000">
              <a:off x="1095089" y="4048425"/>
              <a:ext cx="94346" cy="85010"/>
            </a:xfrm>
            <a:custGeom>
              <a:rect b="b" l="l" r="r" t="t"/>
              <a:pathLst>
                <a:path extrusionOk="0" h="3733" w="4143">
                  <a:moveTo>
                    <a:pt x="1811" y="1"/>
                  </a:moveTo>
                  <a:cubicBezTo>
                    <a:pt x="1578" y="1"/>
                    <a:pt x="1361" y="56"/>
                    <a:pt x="1156" y="163"/>
                  </a:cubicBezTo>
                  <a:cubicBezTo>
                    <a:pt x="926" y="238"/>
                    <a:pt x="726" y="366"/>
                    <a:pt x="558" y="548"/>
                  </a:cubicBezTo>
                  <a:cubicBezTo>
                    <a:pt x="375" y="718"/>
                    <a:pt x="247" y="917"/>
                    <a:pt x="171" y="1149"/>
                  </a:cubicBezTo>
                  <a:cubicBezTo>
                    <a:pt x="54" y="1371"/>
                    <a:pt x="1" y="1610"/>
                    <a:pt x="10" y="1866"/>
                  </a:cubicBezTo>
                  <a:cubicBezTo>
                    <a:pt x="32" y="2032"/>
                    <a:pt x="56" y="2196"/>
                    <a:pt x="78" y="2363"/>
                  </a:cubicBezTo>
                  <a:cubicBezTo>
                    <a:pt x="165" y="2678"/>
                    <a:pt x="326" y="2952"/>
                    <a:pt x="558" y="3186"/>
                  </a:cubicBezTo>
                  <a:cubicBezTo>
                    <a:pt x="682" y="3282"/>
                    <a:pt x="808" y="3379"/>
                    <a:pt x="934" y="3478"/>
                  </a:cubicBezTo>
                  <a:cubicBezTo>
                    <a:pt x="1226" y="3646"/>
                    <a:pt x="1540" y="3732"/>
                    <a:pt x="1876" y="3732"/>
                  </a:cubicBezTo>
                  <a:lnTo>
                    <a:pt x="2268" y="3732"/>
                  </a:lnTo>
                  <a:cubicBezTo>
                    <a:pt x="2290" y="3732"/>
                    <a:pt x="2311" y="3733"/>
                    <a:pt x="2332" y="3733"/>
                  </a:cubicBezTo>
                  <a:cubicBezTo>
                    <a:pt x="2565" y="3733"/>
                    <a:pt x="2783" y="3678"/>
                    <a:pt x="2987" y="3571"/>
                  </a:cubicBezTo>
                  <a:cubicBezTo>
                    <a:pt x="3217" y="3496"/>
                    <a:pt x="3418" y="3368"/>
                    <a:pt x="3586" y="3186"/>
                  </a:cubicBezTo>
                  <a:cubicBezTo>
                    <a:pt x="3768" y="3016"/>
                    <a:pt x="3896" y="2817"/>
                    <a:pt x="3973" y="2585"/>
                  </a:cubicBezTo>
                  <a:cubicBezTo>
                    <a:pt x="4090" y="2363"/>
                    <a:pt x="4143" y="2123"/>
                    <a:pt x="4134" y="1868"/>
                  </a:cubicBezTo>
                  <a:cubicBezTo>
                    <a:pt x="4110" y="1702"/>
                    <a:pt x="4088" y="1536"/>
                    <a:pt x="4066" y="1371"/>
                  </a:cubicBezTo>
                  <a:cubicBezTo>
                    <a:pt x="3977" y="1056"/>
                    <a:pt x="3818" y="782"/>
                    <a:pt x="3586" y="548"/>
                  </a:cubicBezTo>
                  <a:cubicBezTo>
                    <a:pt x="3460" y="451"/>
                    <a:pt x="3334" y="355"/>
                    <a:pt x="3210" y="256"/>
                  </a:cubicBezTo>
                  <a:cubicBezTo>
                    <a:pt x="2918" y="88"/>
                    <a:pt x="2604" y="2"/>
                    <a:pt x="2268" y="2"/>
                  </a:cubicBezTo>
                  <a:lnTo>
                    <a:pt x="1876" y="2"/>
                  </a:lnTo>
                  <a:cubicBezTo>
                    <a:pt x="1854" y="1"/>
                    <a:pt x="1833" y="1"/>
                    <a:pt x="1811"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2" name="Google Shape;412;p25"/>
            <p:cNvSpPr/>
            <p:nvPr/>
          </p:nvSpPr>
          <p:spPr>
            <a:xfrm rot="10800000">
              <a:off x="1336471" y="4057374"/>
              <a:ext cx="94324" cy="93891"/>
            </a:xfrm>
            <a:custGeom>
              <a:rect b="b" l="l" r="r" t="t"/>
              <a:pathLst>
                <a:path extrusionOk="0" h="4123" w="4142">
                  <a:moveTo>
                    <a:pt x="2267" y="0"/>
                  </a:moveTo>
                  <a:cubicBezTo>
                    <a:pt x="2101" y="22"/>
                    <a:pt x="1937" y="44"/>
                    <a:pt x="1771" y="66"/>
                  </a:cubicBezTo>
                  <a:cubicBezTo>
                    <a:pt x="1455" y="156"/>
                    <a:pt x="1181" y="314"/>
                    <a:pt x="948" y="546"/>
                  </a:cubicBezTo>
                  <a:cubicBezTo>
                    <a:pt x="818" y="678"/>
                    <a:pt x="687" y="807"/>
                    <a:pt x="555" y="939"/>
                  </a:cubicBezTo>
                  <a:cubicBezTo>
                    <a:pt x="375" y="1108"/>
                    <a:pt x="245" y="1307"/>
                    <a:pt x="170" y="1539"/>
                  </a:cubicBezTo>
                  <a:cubicBezTo>
                    <a:pt x="53" y="1762"/>
                    <a:pt x="0" y="2001"/>
                    <a:pt x="9" y="2257"/>
                  </a:cubicBezTo>
                  <a:cubicBezTo>
                    <a:pt x="0" y="2514"/>
                    <a:pt x="53" y="2753"/>
                    <a:pt x="170" y="2976"/>
                  </a:cubicBezTo>
                  <a:cubicBezTo>
                    <a:pt x="245" y="3208"/>
                    <a:pt x="375" y="3407"/>
                    <a:pt x="555" y="3576"/>
                  </a:cubicBezTo>
                  <a:cubicBezTo>
                    <a:pt x="681" y="3673"/>
                    <a:pt x="807" y="3770"/>
                    <a:pt x="933" y="3868"/>
                  </a:cubicBezTo>
                  <a:cubicBezTo>
                    <a:pt x="1223" y="4036"/>
                    <a:pt x="1537" y="4120"/>
                    <a:pt x="1875" y="4122"/>
                  </a:cubicBezTo>
                  <a:cubicBezTo>
                    <a:pt x="2039" y="4100"/>
                    <a:pt x="2205" y="4078"/>
                    <a:pt x="2370" y="4056"/>
                  </a:cubicBezTo>
                  <a:cubicBezTo>
                    <a:pt x="2685" y="3967"/>
                    <a:pt x="2961" y="3806"/>
                    <a:pt x="3193" y="3576"/>
                  </a:cubicBezTo>
                  <a:cubicBezTo>
                    <a:pt x="3324" y="3445"/>
                    <a:pt x="3454" y="3313"/>
                    <a:pt x="3585" y="3184"/>
                  </a:cubicBezTo>
                  <a:cubicBezTo>
                    <a:pt x="3768" y="3014"/>
                    <a:pt x="3896" y="2815"/>
                    <a:pt x="3970" y="2583"/>
                  </a:cubicBezTo>
                  <a:cubicBezTo>
                    <a:pt x="4087" y="2361"/>
                    <a:pt x="4142" y="2122"/>
                    <a:pt x="4131" y="1864"/>
                  </a:cubicBezTo>
                  <a:cubicBezTo>
                    <a:pt x="4142" y="1609"/>
                    <a:pt x="4087" y="1369"/>
                    <a:pt x="3970" y="1147"/>
                  </a:cubicBezTo>
                  <a:cubicBezTo>
                    <a:pt x="3896" y="915"/>
                    <a:pt x="3768" y="716"/>
                    <a:pt x="3585" y="546"/>
                  </a:cubicBezTo>
                  <a:cubicBezTo>
                    <a:pt x="3459" y="450"/>
                    <a:pt x="3333" y="353"/>
                    <a:pt x="3207" y="254"/>
                  </a:cubicBezTo>
                  <a:cubicBezTo>
                    <a:pt x="2917" y="86"/>
                    <a:pt x="2603" y="0"/>
                    <a:pt x="2267"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3" name="Google Shape;413;p25"/>
            <p:cNvSpPr/>
            <p:nvPr/>
          </p:nvSpPr>
          <p:spPr>
            <a:xfrm rot="10800000">
              <a:off x="1622759" y="4187402"/>
              <a:ext cx="84987" cy="87606"/>
            </a:xfrm>
            <a:custGeom>
              <a:rect b="b" l="l" r="r" t="t"/>
              <a:pathLst>
                <a:path extrusionOk="0" h="3847" w="3732">
                  <a:moveTo>
                    <a:pt x="1865" y="0"/>
                  </a:moveTo>
                  <a:cubicBezTo>
                    <a:pt x="932" y="0"/>
                    <a:pt x="0" y="601"/>
                    <a:pt x="0" y="1802"/>
                  </a:cubicBezTo>
                  <a:lnTo>
                    <a:pt x="0" y="2045"/>
                  </a:lnTo>
                  <a:cubicBezTo>
                    <a:pt x="0" y="3245"/>
                    <a:pt x="934" y="3846"/>
                    <a:pt x="1867" y="3846"/>
                  </a:cubicBezTo>
                  <a:cubicBezTo>
                    <a:pt x="2799" y="3846"/>
                    <a:pt x="3731" y="3246"/>
                    <a:pt x="3731" y="2045"/>
                  </a:cubicBezTo>
                  <a:lnTo>
                    <a:pt x="3731" y="1802"/>
                  </a:lnTo>
                  <a:cubicBezTo>
                    <a:pt x="3731" y="601"/>
                    <a:pt x="2798" y="0"/>
                    <a:pt x="1865"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4" name="Google Shape;414;p25"/>
            <p:cNvSpPr/>
            <p:nvPr/>
          </p:nvSpPr>
          <p:spPr>
            <a:xfrm rot="10800000">
              <a:off x="1816137" y="4432883"/>
              <a:ext cx="109513" cy="84964"/>
            </a:xfrm>
            <a:custGeom>
              <a:rect b="b" l="l" r="r" t="t"/>
              <a:pathLst>
                <a:path extrusionOk="0" h="3731" w="4809">
                  <a:moveTo>
                    <a:pt x="2405" y="1"/>
                  </a:moveTo>
                  <a:cubicBezTo>
                    <a:pt x="1" y="1"/>
                    <a:pt x="1" y="3730"/>
                    <a:pt x="2405" y="3730"/>
                  </a:cubicBezTo>
                  <a:cubicBezTo>
                    <a:pt x="4805" y="3730"/>
                    <a:pt x="4809" y="1"/>
                    <a:pt x="2405"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5" name="Google Shape;415;p25"/>
            <p:cNvSpPr/>
            <p:nvPr/>
          </p:nvSpPr>
          <p:spPr>
            <a:xfrm rot="10800000">
              <a:off x="1905540" y="4683214"/>
              <a:ext cx="109513" cy="84941"/>
            </a:xfrm>
            <a:custGeom>
              <a:rect b="b" l="l" r="r" t="t"/>
              <a:pathLst>
                <a:path extrusionOk="0" h="3730" w="4809">
                  <a:moveTo>
                    <a:pt x="2405" y="1"/>
                  </a:moveTo>
                  <a:cubicBezTo>
                    <a:pt x="1" y="1"/>
                    <a:pt x="1" y="3730"/>
                    <a:pt x="2405" y="3730"/>
                  </a:cubicBezTo>
                  <a:cubicBezTo>
                    <a:pt x="4805" y="3730"/>
                    <a:pt x="4808" y="1"/>
                    <a:pt x="2405"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6" name="Google Shape;416;p25"/>
            <p:cNvSpPr/>
            <p:nvPr/>
          </p:nvSpPr>
          <p:spPr>
            <a:xfrm rot="10800000">
              <a:off x="1941291" y="4960370"/>
              <a:ext cx="109513" cy="84941"/>
            </a:xfrm>
            <a:custGeom>
              <a:rect b="b" l="l" r="r" t="t"/>
              <a:pathLst>
                <a:path extrusionOk="0" h="3730" w="4809">
                  <a:moveTo>
                    <a:pt x="2405" y="0"/>
                  </a:moveTo>
                  <a:cubicBezTo>
                    <a:pt x="1" y="0"/>
                    <a:pt x="1" y="3730"/>
                    <a:pt x="2405" y="3730"/>
                  </a:cubicBezTo>
                  <a:cubicBezTo>
                    <a:pt x="4805" y="3730"/>
                    <a:pt x="4809" y="0"/>
                    <a:pt x="2405"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17" name="Google Shape;417;p25"/>
          <p:cNvGrpSpPr/>
          <p:nvPr/>
        </p:nvGrpSpPr>
        <p:grpSpPr>
          <a:xfrm>
            <a:off x="8062672" y="3478961"/>
            <a:ext cx="1081554" cy="990007"/>
            <a:chOff x="8292675" y="3797725"/>
            <a:chExt cx="941300" cy="861625"/>
          </a:xfrm>
        </p:grpSpPr>
        <p:sp>
          <p:nvSpPr>
            <p:cNvPr id="418" name="Google Shape;418;p25"/>
            <p:cNvSpPr/>
            <p:nvPr/>
          </p:nvSpPr>
          <p:spPr>
            <a:xfrm>
              <a:off x="8459025" y="3797725"/>
              <a:ext cx="774950" cy="563950"/>
            </a:xfrm>
            <a:custGeom>
              <a:rect b="b" l="l" r="r" t="t"/>
              <a:pathLst>
                <a:path extrusionOk="0" h="22558" w="30998">
                  <a:moveTo>
                    <a:pt x="2279" y="1"/>
                  </a:moveTo>
                  <a:cubicBezTo>
                    <a:pt x="1179" y="1"/>
                    <a:pt x="1" y="921"/>
                    <a:pt x="308" y="2330"/>
                  </a:cubicBezTo>
                  <a:cubicBezTo>
                    <a:pt x="2791" y="13739"/>
                    <a:pt x="13458" y="22557"/>
                    <a:pt x="25134" y="22557"/>
                  </a:cubicBezTo>
                  <a:cubicBezTo>
                    <a:pt x="25715" y="22557"/>
                    <a:pt x="26299" y="22535"/>
                    <a:pt x="26885" y="22491"/>
                  </a:cubicBezTo>
                  <a:cubicBezTo>
                    <a:pt x="28219" y="22390"/>
                    <a:pt x="29603" y="22200"/>
                    <a:pt x="30998" y="21932"/>
                  </a:cubicBezTo>
                  <a:lnTo>
                    <a:pt x="30998" y="18148"/>
                  </a:lnTo>
                  <a:cubicBezTo>
                    <a:pt x="29588" y="18448"/>
                    <a:pt x="28199" y="18656"/>
                    <a:pt x="26885" y="18762"/>
                  </a:cubicBezTo>
                  <a:cubicBezTo>
                    <a:pt x="26344" y="18805"/>
                    <a:pt x="25804" y="18826"/>
                    <a:pt x="25268" y="18826"/>
                  </a:cubicBezTo>
                  <a:cubicBezTo>
                    <a:pt x="15127" y="18826"/>
                    <a:pt x="6064" y="11259"/>
                    <a:pt x="3904" y="1339"/>
                  </a:cubicBezTo>
                  <a:cubicBezTo>
                    <a:pt x="3701" y="405"/>
                    <a:pt x="3007" y="1"/>
                    <a:pt x="2279"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9" name="Google Shape;419;p25"/>
            <p:cNvSpPr/>
            <p:nvPr/>
          </p:nvSpPr>
          <p:spPr>
            <a:xfrm>
              <a:off x="8292675" y="3857975"/>
              <a:ext cx="941300" cy="801375"/>
            </a:xfrm>
            <a:custGeom>
              <a:rect b="b" l="l" r="r" t="t"/>
              <a:pathLst>
                <a:path extrusionOk="0" h="32055" w="37652">
                  <a:moveTo>
                    <a:pt x="1820" y="1"/>
                  </a:moveTo>
                  <a:cubicBezTo>
                    <a:pt x="889" y="1"/>
                    <a:pt x="1" y="596"/>
                    <a:pt x="83" y="1793"/>
                  </a:cubicBezTo>
                  <a:cubicBezTo>
                    <a:pt x="1265" y="18903"/>
                    <a:pt x="15803" y="32055"/>
                    <a:pt x="32690" y="32055"/>
                  </a:cubicBezTo>
                  <a:cubicBezTo>
                    <a:pt x="33456" y="32055"/>
                    <a:pt x="34227" y="32028"/>
                    <a:pt x="35001" y="31973"/>
                  </a:cubicBezTo>
                  <a:cubicBezTo>
                    <a:pt x="35897" y="31909"/>
                    <a:pt x="36779" y="31801"/>
                    <a:pt x="37652" y="31673"/>
                  </a:cubicBezTo>
                  <a:lnTo>
                    <a:pt x="37652" y="27922"/>
                  </a:lnTo>
                  <a:cubicBezTo>
                    <a:pt x="36781" y="28063"/>
                    <a:pt x="35899" y="28176"/>
                    <a:pt x="35001" y="28242"/>
                  </a:cubicBezTo>
                  <a:cubicBezTo>
                    <a:pt x="34272" y="28296"/>
                    <a:pt x="33545" y="28323"/>
                    <a:pt x="32823" y="28323"/>
                  </a:cubicBezTo>
                  <a:cubicBezTo>
                    <a:pt x="17979" y="28323"/>
                    <a:pt x="4861" y="16974"/>
                    <a:pt x="3814" y="1793"/>
                  </a:cubicBezTo>
                  <a:cubicBezTo>
                    <a:pt x="3731" y="600"/>
                    <a:pt x="2754" y="1"/>
                    <a:pt x="1820"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3" name="Shape 423"/>
        <p:cNvGrpSpPr/>
        <p:nvPr/>
      </p:nvGrpSpPr>
      <p:grpSpPr>
        <a:xfrm>
          <a:off x="0" y="0"/>
          <a:ext cx="0" cy="0"/>
          <a:chOff x="0" y="0"/>
          <a:chExt cx="0" cy="0"/>
        </a:xfrm>
      </p:grpSpPr>
      <p:sp>
        <p:nvSpPr>
          <p:cNvPr id="424" name="Google Shape;424;p26"/>
          <p:cNvSpPr txBox="1"/>
          <p:nvPr>
            <p:ph type="title"/>
          </p:nvPr>
        </p:nvSpPr>
        <p:spPr>
          <a:xfrm>
            <a:off x="1262403" y="559274"/>
            <a:ext cx="6619200" cy="530400"/>
          </a:xfrm>
          <a:prstGeom prst="rect">
            <a:avLst/>
          </a:prstGeom>
          <a:noFill/>
          <a:ln>
            <a:noFill/>
          </a:ln>
        </p:spPr>
        <p:txBody>
          <a:bodyPr anchorCtr="0" anchor="ctr" bIns="34275" lIns="68575" spcFirstLastPara="1" rIns="68575" wrap="square" tIns="34275">
            <a:noAutofit/>
          </a:bodyPr>
          <a:lstStyle/>
          <a:p>
            <a:pPr indent="0" lvl="0" marL="0" rtl="0" algn="ctr">
              <a:spcBef>
                <a:spcPts val="0"/>
              </a:spcBef>
              <a:spcAft>
                <a:spcPts val="0"/>
              </a:spcAft>
              <a:buClr>
                <a:schemeClr val="lt2"/>
              </a:buClr>
              <a:buSzPts val="2700"/>
              <a:buFont typeface="Century Gothic"/>
              <a:buNone/>
            </a:pPr>
            <a:r>
              <a:rPr lang="en" sz="2900"/>
              <a:t>Credit on FAM</a:t>
            </a:r>
            <a:endParaRPr sz="2900"/>
          </a:p>
        </p:txBody>
      </p:sp>
      <p:grpSp>
        <p:nvGrpSpPr>
          <p:cNvPr id="425" name="Google Shape;425;p26"/>
          <p:cNvGrpSpPr/>
          <p:nvPr/>
        </p:nvGrpSpPr>
        <p:grpSpPr>
          <a:xfrm>
            <a:off x="843642" y="1398606"/>
            <a:ext cx="6958350" cy="2420719"/>
            <a:chOff x="413656" y="2372808"/>
            <a:chExt cx="9277800" cy="3227625"/>
          </a:xfrm>
        </p:grpSpPr>
        <p:sp>
          <p:nvSpPr>
            <p:cNvPr id="426" name="Google Shape;426;p26"/>
            <p:cNvSpPr txBox="1"/>
            <p:nvPr/>
          </p:nvSpPr>
          <p:spPr>
            <a:xfrm>
              <a:off x="413656" y="2453320"/>
              <a:ext cx="5682300" cy="666900"/>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Is there a credit report within the last 12 months?</a:t>
              </a:r>
              <a:endParaRPr sz="1100"/>
            </a:p>
          </p:txBody>
        </p:sp>
        <p:cxnSp>
          <p:nvCxnSpPr>
            <p:cNvPr id="427" name="Google Shape;427;p26"/>
            <p:cNvCxnSpPr>
              <a:stCxn id="426" idx="3"/>
            </p:cNvCxnSpPr>
            <p:nvPr/>
          </p:nvCxnSpPr>
          <p:spPr>
            <a:xfrm>
              <a:off x="6095956" y="2786770"/>
              <a:ext cx="3595500" cy="0"/>
            </a:xfrm>
            <a:prstGeom prst="straightConnector1">
              <a:avLst/>
            </a:prstGeom>
            <a:noFill/>
            <a:ln cap="rnd" cmpd="sng" w="9525">
              <a:solidFill>
                <a:schemeClr val="accent1"/>
              </a:solidFill>
              <a:prstDash val="solid"/>
              <a:round/>
              <a:headEnd len="sm" w="sm" type="none"/>
              <a:tailEnd len="med" w="med" type="triangle"/>
            </a:ln>
          </p:spPr>
        </p:cxnSp>
        <p:sp>
          <p:nvSpPr>
            <p:cNvPr id="428" name="Google Shape;428;p26"/>
            <p:cNvSpPr txBox="1"/>
            <p:nvPr/>
          </p:nvSpPr>
          <p:spPr>
            <a:xfrm>
              <a:off x="6328559" y="2372808"/>
              <a:ext cx="1992000" cy="3795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No</a:t>
              </a:r>
              <a:endParaRPr sz="1100"/>
            </a:p>
          </p:txBody>
        </p:sp>
        <p:cxnSp>
          <p:nvCxnSpPr>
            <p:cNvPr id="429" name="Google Shape;429;p26"/>
            <p:cNvCxnSpPr/>
            <p:nvPr/>
          </p:nvCxnSpPr>
          <p:spPr>
            <a:xfrm flipH="1">
              <a:off x="1683467" y="3124533"/>
              <a:ext cx="14700" cy="2475900"/>
            </a:xfrm>
            <a:prstGeom prst="straightConnector1">
              <a:avLst/>
            </a:prstGeom>
            <a:noFill/>
            <a:ln cap="rnd" cmpd="sng" w="9525">
              <a:solidFill>
                <a:schemeClr val="accent1"/>
              </a:solidFill>
              <a:prstDash val="solid"/>
              <a:round/>
              <a:headEnd len="sm" w="sm" type="none"/>
              <a:tailEnd len="med" w="med" type="triangle"/>
            </a:ln>
          </p:spPr>
        </p:cxnSp>
        <p:sp>
          <p:nvSpPr>
            <p:cNvPr id="430" name="Google Shape;430;p26"/>
            <p:cNvSpPr txBox="1"/>
            <p:nvPr/>
          </p:nvSpPr>
          <p:spPr>
            <a:xfrm>
              <a:off x="949712" y="3105663"/>
              <a:ext cx="733500" cy="379500"/>
            </a:xfrm>
            <a:prstGeom prst="rect">
              <a:avLst/>
            </a:prstGeom>
            <a:noFill/>
            <a:ln>
              <a:noFill/>
            </a:ln>
          </p:spPr>
          <p:txBody>
            <a:bodyPr anchorCtr="0" anchor="t" bIns="34275" lIns="68575" spcFirstLastPara="1" rIns="68575" wrap="square" tIns="34275">
              <a:sp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Yes</a:t>
              </a:r>
              <a:endParaRPr sz="1100"/>
            </a:p>
          </p:txBody>
        </p:sp>
      </p:grpSp>
      <p:grpSp>
        <p:nvGrpSpPr>
          <p:cNvPr id="431" name="Google Shape;431;p26"/>
          <p:cNvGrpSpPr/>
          <p:nvPr/>
        </p:nvGrpSpPr>
        <p:grpSpPr>
          <a:xfrm>
            <a:off x="786991" y="2935954"/>
            <a:ext cx="7015013" cy="1383747"/>
            <a:chOff x="338122" y="4422605"/>
            <a:chExt cx="9353351" cy="1844996"/>
          </a:xfrm>
        </p:grpSpPr>
        <p:sp>
          <p:nvSpPr>
            <p:cNvPr id="432" name="Google Shape;432;p26"/>
            <p:cNvSpPr txBox="1"/>
            <p:nvPr/>
          </p:nvSpPr>
          <p:spPr>
            <a:xfrm>
              <a:off x="338122" y="5600701"/>
              <a:ext cx="3423600" cy="666900"/>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Is credit a barrier to housing?</a:t>
              </a:r>
              <a:endParaRPr sz="1100"/>
            </a:p>
          </p:txBody>
        </p:sp>
        <p:cxnSp>
          <p:nvCxnSpPr>
            <p:cNvPr id="433" name="Google Shape;433;p26"/>
            <p:cNvCxnSpPr/>
            <p:nvPr/>
          </p:nvCxnSpPr>
          <p:spPr>
            <a:xfrm>
              <a:off x="3761673" y="5793603"/>
              <a:ext cx="5929800" cy="0"/>
            </a:xfrm>
            <a:prstGeom prst="straightConnector1">
              <a:avLst/>
            </a:prstGeom>
            <a:noFill/>
            <a:ln cap="rnd" cmpd="sng" w="9525">
              <a:solidFill>
                <a:schemeClr val="accent1"/>
              </a:solidFill>
              <a:prstDash val="solid"/>
              <a:round/>
              <a:headEnd len="sm" w="sm" type="none"/>
              <a:tailEnd len="med" w="med" type="triangle"/>
            </a:ln>
          </p:spPr>
        </p:cxnSp>
        <p:sp>
          <p:nvSpPr>
            <p:cNvPr id="434" name="Google Shape;434;p26"/>
            <p:cNvSpPr txBox="1"/>
            <p:nvPr/>
          </p:nvSpPr>
          <p:spPr>
            <a:xfrm>
              <a:off x="6333091" y="5755936"/>
              <a:ext cx="575100" cy="3795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No</a:t>
              </a:r>
              <a:endParaRPr sz="1100"/>
            </a:p>
          </p:txBody>
        </p:sp>
        <p:cxnSp>
          <p:nvCxnSpPr>
            <p:cNvPr id="435" name="Google Shape;435;p26"/>
            <p:cNvCxnSpPr/>
            <p:nvPr/>
          </p:nvCxnSpPr>
          <p:spPr>
            <a:xfrm rot="-5400000">
              <a:off x="2393699" y="4505405"/>
              <a:ext cx="1178100" cy="1012500"/>
            </a:xfrm>
            <a:prstGeom prst="bentConnector3">
              <a:avLst>
                <a:gd fmla="val 50000" name="adj1"/>
              </a:avLst>
            </a:prstGeom>
            <a:noFill/>
            <a:ln cap="rnd" cmpd="sng" w="9525">
              <a:solidFill>
                <a:schemeClr val="accent1"/>
              </a:solidFill>
              <a:prstDash val="solid"/>
              <a:round/>
              <a:headEnd len="sm" w="sm" type="none"/>
              <a:tailEnd len="med" w="med" type="triangle"/>
            </a:ln>
          </p:spPr>
        </p:cxnSp>
        <p:sp>
          <p:nvSpPr>
            <p:cNvPr id="436" name="Google Shape;436;p26"/>
            <p:cNvSpPr txBox="1"/>
            <p:nvPr/>
          </p:nvSpPr>
          <p:spPr>
            <a:xfrm>
              <a:off x="2771465" y="4650811"/>
              <a:ext cx="1082100" cy="3795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Yes</a:t>
              </a:r>
              <a:endParaRPr sz="1100"/>
            </a:p>
          </p:txBody>
        </p:sp>
      </p:grpSp>
      <p:sp>
        <p:nvSpPr>
          <p:cNvPr id="437" name="Google Shape;437;p26"/>
          <p:cNvSpPr/>
          <p:nvPr/>
        </p:nvSpPr>
        <p:spPr>
          <a:xfrm>
            <a:off x="7794252" y="1468765"/>
            <a:ext cx="693900" cy="385425"/>
          </a:xfrm>
          <a:prstGeom prst="roundRect">
            <a:avLst>
              <a:gd fmla="val 10000" name="adj"/>
            </a:avLst>
          </a:prstGeom>
          <a:solidFill>
            <a:srgbClr val="821D7F"/>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438" name="Google Shape;438;p26"/>
          <p:cNvSpPr txBox="1"/>
          <p:nvPr/>
        </p:nvSpPr>
        <p:spPr>
          <a:xfrm>
            <a:off x="7805542" y="1480055"/>
            <a:ext cx="671175" cy="362925"/>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1</a:t>
            </a:r>
            <a:endParaRPr sz="1100"/>
          </a:p>
        </p:txBody>
      </p:sp>
      <p:sp>
        <p:nvSpPr>
          <p:cNvPr id="439" name="Google Shape;439;p26"/>
          <p:cNvSpPr/>
          <p:nvPr/>
        </p:nvSpPr>
        <p:spPr>
          <a:xfrm>
            <a:off x="7787050" y="2036981"/>
            <a:ext cx="693900" cy="385425"/>
          </a:xfrm>
          <a:prstGeom prst="roundRect">
            <a:avLst>
              <a:gd fmla="val 10000" name="adj"/>
            </a:avLst>
          </a:prstGeom>
          <a:solidFill>
            <a:srgbClr val="9A3197"/>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440" name="Google Shape;440;p26"/>
          <p:cNvSpPr txBox="1"/>
          <p:nvPr/>
        </p:nvSpPr>
        <p:spPr>
          <a:xfrm>
            <a:off x="7798340" y="2048270"/>
            <a:ext cx="671175" cy="362925"/>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2</a:t>
            </a:r>
            <a:endParaRPr sz="1100"/>
          </a:p>
        </p:txBody>
      </p:sp>
      <p:sp>
        <p:nvSpPr>
          <p:cNvPr id="441" name="Google Shape;441;p26"/>
          <p:cNvSpPr/>
          <p:nvPr/>
        </p:nvSpPr>
        <p:spPr>
          <a:xfrm>
            <a:off x="7787050" y="2615186"/>
            <a:ext cx="693900" cy="385425"/>
          </a:xfrm>
          <a:prstGeom prst="roundRect">
            <a:avLst>
              <a:gd fmla="val 10000" name="adj"/>
            </a:avLst>
          </a:prstGeom>
          <a:solidFill>
            <a:srgbClr val="AF48AC"/>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442" name="Google Shape;442;p26"/>
          <p:cNvSpPr txBox="1"/>
          <p:nvPr/>
        </p:nvSpPr>
        <p:spPr>
          <a:xfrm>
            <a:off x="7798340" y="2626475"/>
            <a:ext cx="671175" cy="362925"/>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3</a:t>
            </a:r>
            <a:endParaRPr sz="1100"/>
          </a:p>
        </p:txBody>
      </p:sp>
      <p:sp>
        <p:nvSpPr>
          <p:cNvPr id="443" name="Google Shape;443;p26"/>
          <p:cNvSpPr/>
          <p:nvPr/>
        </p:nvSpPr>
        <p:spPr>
          <a:xfrm>
            <a:off x="7787050" y="3193390"/>
            <a:ext cx="693900" cy="385425"/>
          </a:xfrm>
          <a:prstGeom prst="roundRect">
            <a:avLst>
              <a:gd fmla="val 10000" name="adj"/>
            </a:avLst>
          </a:prstGeom>
          <a:solidFill>
            <a:srgbClr val="B470B2"/>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444" name="Google Shape;444;p26"/>
          <p:cNvSpPr txBox="1"/>
          <p:nvPr/>
        </p:nvSpPr>
        <p:spPr>
          <a:xfrm>
            <a:off x="7798340" y="3204680"/>
            <a:ext cx="671175" cy="362925"/>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4</a:t>
            </a:r>
            <a:endParaRPr sz="1100"/>
          </a:p>
        </p:txBody>
      </p:sp>
      <p:sp>
        <p:nvSpPr>
          <p:cNvPr id="445" name="Google Shape;445;p26"/>
          <p:cNvSpPr/>
          <p:nvPr/>
        </p:nvSpPr>
        <p:spPr>
          <a:xfrm>
            <a:off x="7787050" y="3771595"/>
            <a:ext cx="693900" cy="385425"/>
          </a:xfrm>
          <a:prstGeom prst="roundRect">
            <a:avLst>
              <a:gd fmla="val 10000" name="adj"/>
            </a:avLst>
          </a:prstGeom>
          <a:solidFill>
            <a:srgbClr val="BA96B9"/>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446" name="Google Shape;446;p26"/>
          <p:cNvSpPr txBox="1"/>
          <p:nvPr/>
        </p:nvSpPr>
        <p:spPr>
          <a:xfrm>
            <a:off x="7798340" y="3782885"/>
            <a:ext cx="671175" cy="362925"/>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5</a:t>
            </a:r>
            <a:endParaRPr sz="1100"/>
          </a:p>
        </p:txBody>
      </p:sp>
      <p:grpSp>
        <p:nvGrpSpPr>
          <p:cNvPr id="447" name="Google Shape;447;p26"/>
          <p:cNvGrpSpPr/>
          <p:nvPr/>
        </p:nvGrpSpPr>
        <p:grpSpPr>
          <a:xfrm>
            <a:off x="2070824" y="1788422"/>
            <a:ext cx="5731211" cy="1663578"/>
            <a:chOff x="2049898" y="2892563"/>
            <a:chExt cx="7641614" cy="2218104"/>
          </a:xfrm>
        </p:grpSpPr>
        <p:sp>
          <p:nvSpPr>
            <p:cNvPr id="448" name="Google Shape;448;p26"/>
            <p:cNvSpPr txBox="1"/>
            <p:nvPr/>
          </p:nvSpPr>
          <p:spPr>
            <a:xfrm>
              <a:off x="2049898" y="4053225"/>
              <a:ext cx="3679500" cy="666900"/>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Is the barrier being addressed?</a:t>
              </a:r>
              <a:endParaRPr sz="1100"/>
            </a:p>
          </p:txBody>
        </p:sp>
        <p:cxnSp>
          <p:nvCxnSpPr>
            <p:cNvPr id="449" name="Google Shape;449;p26"/>
            <p:cNvCxnSpPr/>
            <p:nvPr/>
          </p:nvCxnSpPr>
          <p:spPr>
            <a:xfrm flipH="1" rot="10800000">
              <a:off x="5729270" y="3540328"/>
              <a:ext cx="3925500" cy="571800"/>
            </a:xfrm>
            <a:prstGeom prst="bentConnector3">
              <a:avLst>
                <a:gd fmla="val 18387" name="adj1"/>
              </a:avLst>
            </a:prstGeom>
            <a:noFill/>
            <a:ln cap="rnd" cmpd="sng" w="9525">
              <a:solidFill>
                <a:schemeClr val="accent1"/>
              </a:solidFill>
              <a:prstDash val="solid"/>
              <a:round/>
              <a:headEnd len="sm" w="sm" type="none"/>
              <a:tailEnd len="med" w="med" type="triangle"/>
            </a:ln>
          </p:spPr>
        </p:cxnSp>
        <p:sp>
          <p:nvSpPr>
            <p:cNvPr id="450" name="Google Shape;450;p26"/>
            <p:cNvSpPr txBox="1"/>
            <p:nvPr/>
          </p:nvSpPr>
          <p:spPr>
            <a:xfrm>
              <a:off x="6574972" y="3043685"/>
              <a:ext cx="3102300" cy="5439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100">
                  <a:solidFill>
                    <a:schemeClr val="dk1"/>
                  </a:solidFill>
                  <a:latin typeface="Century Gothic"/>
                  <a:ea typeface="Century Gothic"/>
                  <a:cs typeface="Century Gothic"/>
                  <a:sym typeface="Century Gothic"/>
                </a:rPr>
                <a:t>Client has information and referrals to move forward</a:t>
              </a:r>
              <a:endParaRPr sz="1100"/>
            </a:p>
          </p:txBody>
        </p:sp>
        <p:cxnSp>
          <p:nvCxnSpPr>
            <p:cNvPr id="451" name="Google Shape;451;p26"/>
            <p:cNvCxnSpPr/>
            <p:nvPr/>
          </p:nvCxnSpPr>
          <p:spPr>
            <a:xfrm>
              <a:off x="5729270" y="4395139"/>
              <a:ext cx="3925500" cy="712800"/>
            </a:xfrm>
            <a:prstGeom prst="bentConnector3">
              <a:avLst>
                <a:gd fmla="val 20051" name="adj1"/>
              </a:avLst>
            </a:prstGeom>
            <a:noFill/>
            <a:ln cap="rnd" cmpd="sng" w="9525">
              <a:solidFill>
                <a:schemeClr val="accent1"/>
              </a:solidFill>
              <a:prstDash val="solid"/>
              <a:round/>
              <a:headEnd len="sm" w="sm" type="none"/>
              <a:tailEnd len="med" w="med" type="triangle"/>
            </a:ln>
          </p:spPr>
        </p:cxnSp>
        <p:sp>
          <p:nvSpPr>
            <p:cNvPr id="452" name="Google Shape;452;p26"/>
            <p:cNvSpPr txBox="1"/>
            <p:nvPr/>
          </p:nvSpPr>
          <p:spPr>
            <a:xfrm>
              <a:off x="6591800" y="4566767"/>
              <a:ext cx="2829900" cy="5439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100">
                  <a:solidFill>
                    <a:schemeClr val="dk1"/>
                  </a:solidFill>
                  <a:latin typeface="Century Gothic"/>
                  <a:ea typeface="Century Gothic"/>
                  <a:cs typeface="Century Gothic"/>
                  <a:sym typeface="Century Gothic"/>
                </a:rPr>
                <a:t>Client has resolved at least one issue with Compass</a:t>
              </a:r>
              <a:endParaRPr sz="1100"/>
            </a:p>
          </p:txBody>
        </p:sp>
        <p:sp>
          <p:nvSpPr>
            <p:cNvPr id="453" name="Google Shape;453;p26"/>
            <p:cNvSpPr txBox="1"/>
            <p:nvPr/>
          </p:nvSpPr>
          <p:spPr>
            <a:xfrm>
              <a:off x="6614961" y="3936367"/>
              <a:ext cx="2519700" cy="3180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100">
                  <a:solidFill>
                    <a:schemeClr val="dk1"/>
                  </a:solidFill>
                  <a:latin typeface="Century Gothic"/>
                  <a:ea typeface="Century Gothic"/>
                  <a:cs typeface="Century Gothic"/>
                  <a:sym typeface="Century Gothic"/>
                </a:rPr>
                <a:t>Actively Addressing</a:t>
              </a:r>
              <a:endParaRPr sz="1100"/>
            </a:p>
          </p:txBody>
        </p:sp>
        <p:cxnSp>
          <p:nvCxnSpPr>
            <p:cNvPr id="454" name="Google Shape;454;p26"/>
            <p:cNvCxnSpPr/>
            <p:nvPr/>
          </p:nvCxnSpPr>
          <p:spPr>
            <a:xfrm>
              <a:off x="5742179" y="4226419"/>
              <a:ext cx="3949200" cy="22500"/>
            </a:xfrm>
            <a:prstGeom prst="straightConnector1">
              <a:avLst/>
            </a:prstGeom>
            <a:noFill/>
            <a:ln cap="rnd" cmpd="sng" w="9525">
              <a:solidFill>
                <a:schemeClr val="accent1"/>
              </a:solidFill>
              <a:prstDash val="solid"/>
              <a:round/>
              <a:headEnd len="sm" w="sm" type="none"/>
              <a:tailEnd len="med" w="med" type="triangle"/>
            </a:ln>
          </p:spPr>
        </p:cxnSp>
        <p:cxnSp>
          <p:nvCxnSpPr>
            <p:cNvPr id="455" name="Google Shape;455;p26"/>
            <p:cNvCxnSpPr/>
            <p:nvPr/>
          </p:nvCxnSpPr>
          <p:spPr>
            <a:xfrm flipH="1" rot="10800000">
              <a:off x="5738712" y="2892563"/>
              <a:ext cx="3952800" cy="1159800"/>
            </a:xfrm>
            <a:prstGeom prst="bentConnector3">
              <a:avLst>
                <a:gd fmla="val 14797" name="adj1"/>
              </a:avLst>
            </a:prstGeom>
            <a:noFill/>
            <a:ln cap="rnd" cmpd="sng" w="9525">
              <a:solidFill>
                <a:schemeClr val="accent1"/>
              </a:solidFill>
              <a:prstDash val="solid"/>
              <a:round/>
              <a:headEnd len="sm" w="sm" type="none"/>
              <a:tailEnd len="med" w="med" type="triangle"/>
            </a:ln>
          </p:spPr>
        </p:cxn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2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4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9" name="Shape 459"/>
        <p:cNvGrpSpPr/>
        <p:nvPr/>
      </p:nvGrpSpPr>
      <p:grpSpPr>
        <a:xfrm>
          <a:off x="0" y="0"/>
          <a:ext cx="0" cy="0"/>
          <a:chOff x="0" y="0"/>
          <a:chExt cx="0" cy="0"/>
        </a:xfrm>
      </p:grpSpPr>
      <p:sp>
        <p:nvSpPr>
          <p:cNvPr id="460" name="Google Shape;460;p27"/>
          <p:cNvSpPr txBox="1"/>
          <p:nvPr>
            <p:ph type="title"/>
          </p:nvPr>
        </p:nvSpPr>
        <p:spPr>
          <a:xfrm>
            <a:off x="720000" y="535000"/>
            <a:ext cx="77040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lt2"/>
              </a:buClr>
              <a:buSzPts val="2700"/>
              <a:buFont typeface="Century Gothic"/>
              <a:buNone/>
            </a:pPr>
            <a:r>
              <a:rPr lang="en" sz="2900"/>
              <a:t>Common Legal Issues</a:t>
            </a:r>
            <a:endParaRPr sz="2900"/>
          </a:p>
        </p:txBody>
      </p:sp>
      <p:grpSp>
        <p:nvGrpSpPr>
          <p:cNvPr id="461" name="Google Shape;461;p27"/>
          <p:cNvGrpSpPr/>
          <p:nvPr/>
        </p:nvGrpSpPr>
        <p:grpSpPr>
          <a:xfrm>
            <a:off x="8053965" y="35827"/>
            <a:ext cx="1136851" cy="1575999"/>
            <a:chOff x="8334600" y="19775"/>
            <a:chExt cx="890600" cy="1234625"/>
          </a:xfrm>
        </p:grpSpPr>
        <p:sp>
          <p:nvSpPr>
            <p:cNvPr id="462" name="Google Shape;462;p27"/>
            <p:cNvSpPr/>
            <p:nvPr/>
          </p:nvSpPr>
          <p:spPr>
            <a:xfrm>
              <a:off x="8644275" y="138550"/>
              <a:ext cx="580925" cy="190425"/>
            </a:xfrm>
            <a:custGeom>
              <a:rect b="b" l="l" r="r" t="t"/>
              <a:pathLst>
                <a:path extrusionOk="0" h="7617" w="23237">
                  <a:moveTo>
                    <a:pt x="23237" y="0"/>
                  </a:moveTo>
                  <a:cubicBezTo>
                    <a:pt x="22755" y="183"/>
                    <a:pt x="22273" y="367"/>
                    <a:pt x="21796" y="555"/>
                  </a:cubicBezTo>
                  <a:cubicBezTo>
                    <a:pt x="19655" y="1404"/>
                    <a:pt x="17538" y="2309"/>
                    <a:pt x="15444" y="3267"/>
                  </a:cubicBezTo>
                  <a:cubicBezTo>
                    <a:pt x="13351" y="4226"/>
                    <a:pt x="11319" y="5304"/>
                    <a:pt x="9233" y="6272"/>
                  </a:cubicBezTo>
                  <a:cubicBezTo>
                    <a:pt x="7897" y="6892"/>
                    <a:pt x="6400" y="7447"/>
                    <a:pt x="4908" y="7447"/>
                  </a:cubicBezTo>
                  <a:cubicBezTo>
                    <a:pt x="4366" y="7447"/>
                    <a:pt x="3824" y="7373"/>
                    <a:pt x="3291" y="7203"/>
                  </a:cubicBezTo>
                  <a:lnTo>
                    <a:pt x="3291" y="7205"/>
                  </a:lnTo>
                  <a:cubicBezTo>
                    <a:pt x="1645" y="6677"/>
                    <a:pt x="126" y="5268"/>
                    <a:pt x="208" y="3428"/>
                  </a:cubicBezTo>
                  <a:cubicBezTo>
                    <a:pt x="210" y="3387"/>
                    <a:pt x="180" y="3366"/>
                    <a:pt x="149" y="3366"/>
                  </a:cubicBezTo>
                  <a:cubicBezTo>
                    <a:pt x="117" y="3366"/>
                    <a:pt x="85" y="3387"/>
                    <a:pt x="82" y="3428"/>
                  </a:cubicBezTo>
                  <a:cubicBezTo>
                    <a:pt x="0" y="5011"/>
                    <a:pt x="1079" y="6321"/>
                    <a:pt x="2428" y="7022"/>
                  </a:cubicBezTo>
                  <a:cubicBezTo>
                    <a:pt x="3237" y="7443"/>
                    <a:pt x="4098" y="7616"/>
                    <a:pt x="4967" y="7616"/>
                  </a:cubicBezTo>
                  <a:cubicBezTo>
                    <a:pt x="5908" y="7616"/>
                    <a:pt x="6858" y="7414"/>
                    <a:pt x="7765" y="7102"/>
                  </a:cubicBezTo>
                  <a:cubicBezTo>
                    <a:pt x="9857" y="6383"/>
                    <a:pt x="11806" y="5244"/>
                    <a:pt x="13803" y="4304"/>
                  </a:cubicBezTo>
                  <a:cubicBezTo>
                    <a:pt x="15917" y="3309"/>
                    <a:pt x="18054" y="2368"/>
                    <a:pt x="20217" y="1484"/>
                  </a:cubicBezTo>
                  <a:cubicBezTo>
                    <a:pt x="21212" y="1077"/>
                    <a:pt x="22220" y="675"/>
                    <a:pt x="23237" y="296"/>
                  </a:cubicBezTo>
                  <a:lnTo>
                    <a:pt x="23237" y="0"/>
                  </a:ln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3" name="Google Shape;463;p27"/>
            <p:cNvSpPr/>
            <p:nvPr/>
          </p:nvSpPr>
          <p:spPr>
            <a:xfrm>
              <a:off x="9070075" y="842550"/>
              <a:ext cx="155125" cy="170850"/>
            </a:xfrm>
            <a:custGeom>
              <a:rect b="b" l="l" r="r" t="t"/>
              <a:pathLst>
                <a:path extrusionOk="0" h="6834" w="6205">
                  <a:moveTo>
                    <a:pt x="5541" y="0"/>
                  </a:moveTo>
                  <a:cubicBezTo>
                    <a:pt x="5422" y="0"/>
                    <a:pt x="5302" y="2"/>
                    <a:pt x="5182" y="7"/>
                  </a:cubicBezTo>
                  <a:cubicBezTo>
                    <a:pt x="3499" y="62"/>
                    <a:pt x="1692" y="611"/>
                    <a:pt x="811" y="2155"/>
                  </a:cubicBezTo>
                  <a:cubicBezTo>
                    <a:pt x="143" y="3327"/>
                    <a:pt x="0" y="5014"/>
                    <a:pt x="1032" y="6029"/>
                  </a:cubicBezTo>
                  <a:cubicBezTo>
                    <a:pt x="1696" y="6681"/>
                    <a:pt x="2532" y="6833"/>
                    <a:pt x="3407" y="6833"/>
                  </a:cubicBezTo>
                  <a:cubicBezTo>
                    <a:pt x="4166" y="6833"/>
                    <a:pt x="4955" y="6719"/>
                    <a:pt x="5687" y="6719"/>
                  </a:cubicBezTo>
                  <a:cubicBezTo>
                    <a:pt x="5836" y="6719"/>
                    <a:pt x="5983" y="6724"/>
                    <a:pt x="6126" y="6735"/>
                  </a:cubicBezTo>
                  <a:cubicBezTo>
                    <a:pt x="6153" y="6737"/>
                    <a:pt x="6177" y="6746"/>
                    <a:pt x="6205" y="6748"/>
                  </a:cubicBezTo>
                  <a:lnTo>
                    <a:pt x="6205" y="6304"/>
                  </a:lnTo>
                  <a:cubicBezTo>
                    <a:pt x="6013" y="6287"/>
                    <a:pt x="5821" y="6280"/>
                    <a:pt x="5629" y="6280"/>
                  </a:cubicBezTo>
                  <a:cubicBezTo>
                    <a:pt x="4922" y="6280"/>
                    <a:pt x="4215" y="6374"/>
                    <a:pt x="3509" y="6383"/>
                  </a:cubicBezTo>
                  <a:cubicBezTo>
                    <a:pt x="3485" y="6383"/>
                    <a:pt x="3461" y="6383"/>
                    <a:pt x="3438" y="6383"/>
                  </a:cubicBezTo>
                  <a:cubicBezTo>
                    <a:pt x="2530" y="6383"/>
                    <a:pt x="1555" y="6173"/>
                    <a:pt x="1050" y="5340"/>
                  </a:cubicBezTo>
                  <a:cubicBezTo>
                    <a:pt x="665" y="4707"/>
                    <a:pt x="656" y="3913"/>
                    <a:pt x="847" y="3214"/>
                  </a:cubicBezTo>
                  <a:cubicBezTo>
                    <a:pt x="1369" y="1308"/>
                    <a:pt x="3226" y="536"/>
                    <a:pt x="5056" y="448"/>
                  </a:cubicBezTo>
                  <a:cubicBezTo>
                    <a:pt x="5222" y="441"/>
                    <a:pt x="5388" y="437"/>
                    <a:pt x="5555" y="437"/>
                  </a:cubicBezTo>
                  <a:cubicBezTo>
                    <a:pt x="5771" y="437"/>
                    <a:pt x="5988" y="443"/>
                    <a:pt x="6205" y="452"/>
                  </a:cubicBezTo>
                  <a:lnTo>
                    <a:pt x="6205" y="18"/>
                  </a:lnTo>
                  <a:cubicBezTo>
                    <a:pt x="5983" y="7"/>
                    <a:pt x="5762" y="0"/>
                    <a:pt x="5541"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4" name="Google Shape;464;p27"/>
            <p:cNvSpPr/>
            <p:nvPr/>
          </p:nvSpPr>
          <p:spPr>
            <a:xfrm>
              <a:off x="9132575" y="264675"/>
              <a:ext cx="92625" cy="144300"/>
            </a:xfrm>
            <a:custGeom>
              <a:rect b="b" l="l" r="r" t="t"/>
              <a:pathLst>
                <a:path extrusionOk="0" h="5772" w="3705">
                  <a:moveTo>
                    <a:pt x="3705" y="0"/>
                  </a:moveTo>
                  <a:cubicBezTo>
                    <a:pt x="2817" y="305"/>
                    <a:pt x="1965" y="694"/>
                    <a:pt x="1277" y="1300"/>
                  </a:cubicBezTo>
                  <a:cubicBezTo>
                    <a:pt x="171" y="2275"/>
                    <a:pt x="1" y="3881"/>
                    <a:pt x="1138" y="4909"/>
                  </a:cubicBezTo>
                  <a:cubicBezTo>
                    <a:pt x="1815" y="5520"/>
                    <a:pt x="2632" y="5771"/>
                    <a:pt x="3466" y="5771"/>
                  </a:cubicBezTo>
                  <a:cubicBezTo>
                    <a:pt x="3546" y="5771"/>
                    <a:pt x="3625" y="5769"/>
                    <a:pt x="3705" y="5765"/>
                  </a:cubicBezTo>
                  <a:lnTo>
                    <a:pt x="3705" y="5438"/>
                  </a:lnTo>
                  <a:cubicBezTo>
                    <a:pt x="3623" y="5444"/>
                    <a:pt x="3542" y="5447"/>
                    <a:pt x="3460" y="5447"/>
                  </a:cubicBezTo>
                  <a:cubicBezTo>
                    <a:pt x="2940" y="5447"/>
                    <a:pt x="2415" y="5327"/>
                    <a:pt x="1896" y="5035"/>
                  </a:cubicBezTo>
                  <a:cubicBezTo>
                    <a:pt x="1171" y="4627"/>
                    <a:pt x="609" y="3916"/>
                    <a:pt x="678" y="3049"/>
                  </a:cubicBezTo>
                  <a:cubicBezTo>
                    <a:pt x="744" y="2203"/>
                    <a:pt x="1364" y="1572"/>
                    <a:pt x="2049" y="1139"/>
                  </a:cubicBezTo>
                  <a:cubicBezTo>
                    <a:pt x="2567" y="811"/>
                    <a:pt x="3130" y="579"/>
                    <a:pt x="3705" y="378"/>
                  </a:cubicBezTo>
                  <a:lnTo>
                    <a:pt x="3705" y="0"/>
                  </a:ln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5" name="Google Shape;465;p27"/>
            <p:cNvSpPr/>
            <p:nvPr/>
          </p:nvSpPr>
          <p:spPr>
            <a:xfrm>
              <a:off x="8334600" y="19775"/>
              <a:ext cx="890600" cy="895325"/>
            </a:xfrm>
            <a:custGeom>
              <a:rect b="b" l="l" r="r" t="t"/>
              <a:pathLst>
                <a:path extrusionOk="0" h="35813" w="35624">
                  <a:moveTo>
                    <a:pt x="10049" y="1"/>
                  </a:moveTo>
                  <a:cubicBezTo>
                    <a:pt x="9154" y="1"/>
                    <a:pt x="8267" y="126"/>
                    <a:pt x="7431" y="465"/>
                  </a:cubicBezTo>
                  <a:cubicBezTo>
                    <a:pt x="5599" y="1208"/>
                    <a:pt x="4533" y="2917"/>
                    <a:pt x="3691" y="4620"/>
                  </a:cubicBezTo>
                  <a:cubicBezTo>
                    <a:pt x="1813" y="8418"/>
                    <a:pt x="1085" y="12640"/>
                    <a:pt x="623" y="16817"/>
                  </a:cubicBezTo>
                  <a:cubicBezTo>
                    <a:pt x="393" y="18914"/>
                    <a:pt x="157" y="21028"/>
                    <a:pt x="77" y="23138"/>
                  </a:cubicBezTo>
                  <a:cubicBezTo>
                    <a:pt x="0" y="25193"/>
                    <a:pt x="159" y="27296"/>
                    <a:pt x="1023" y="29190"/>
                  </a:cubicBezTo>
                  <a:cubicBezTo>
                    <a:pt x="2333" y="32067"/>
                    <a:pt x="5066" y="33925"/>
                    <a:pt x="7999" y="34880"/>
                  </a:cubicBezTo>
                  <a:cubicBezTo>
                    <a:pt x="9934" y="35511"/>
                    <a:pt x="12000" y="35812"/>
                    <a:pt x="14060" y="35812"/>
                  </a:cubicBezTo>
                  <a:cubicBezTo>
                    <a:pt x="15433" y="35812"/>
                    <a:pt x="16802" y="35679"/>
                    <a:pt x="18130" y="35420"/>
                  </a:cubicBezTo>
                  <a:lnTo>
                    <a:pt x="18130" y="35418"/>
                  </a:lnTo>
                  <a:cubicBezTo>
                    <a:pt x="20044" y="35046"/>
                    <a:pt x="21966" y="34289"/>
                    <a:pt x="23304" y="32819"/>
                  </a:cubicBezTo>
                  <a:cubicBezTo>
                    <a:pt x="24478" y="31529"/>
                    <a:pt x="25177" y="29765"/>
                    <a:pt x="24812" y="28019"/>
                  </a:cubicBezTo>
                  <a:cubicBezTo>
                    <a:pt x="24453" y="26283"/>
                    <a:pt x="22952" y="24472"/>
                    <a:pt x="23934" y="22678"/>
                  </a:cubicBezTo>
                  <a:cubicBezTo>
                    <a:pt x="24267" y="22069"/>
                    <a:pt x="24703" y="21836"/>
                    <a:pt x="25178" y="21836"/>
                  </a:cubicBezTo>
                  <a:cubicBezTo>
                    <a:pt x="26344" y="21836"/>
                    <a:pt x="27749" y="23240"/>
                    <a:pt x="28468" y="23975"/>
                  </a:cubicBezTo>
                  <a:cubicBezTo>
                    <a:pt x="29647" y="25180"/>
                    <a:pt x="30845" y="26507"/>
                    <a:pt x="32550" y="26918"/>
                  </a:cubicBezTo>
                  <a:cubicBezTo>
                    <a:pt x="32972" y="27020"/>
                    <a:pt x="33397" y="27063"/>
                    <a:pt x="33821" y="27063"/>
                  </a:cubicBezTo>
                  <a:cubicBezTo>
                    <a:pt x="34425" y="27063"/>
                    <a:pt x="35028" y="26976"/>
                    <a:pt x="35624" y="26845"/>
                  </a:cubicBezTo>
                  <a:lnTo>
                    <a:pt x="35624" y="26452"/>
                  </a:lnTo>
                  <a:cubicBezTo>
                    <a:pt x="35414" y="26500"/>
                    <a:pt x="35202" y="26544"/>
                    <a:pt x="34988" y="26578"/>
                  </a:cubicBezTo>
                  <a:cubicBezTo>
                    <a:pt x="34617" y="26640"/>
                    <a:pt x="34241" y="26675"/>
                    <a:pt x="33865" y="26675"/>
                  </a:cubicBezTo>
                  <a:cubicBezTo>
                    <a:pt x="33307" y="26675"/>
                    <a:pt x="32751" y="26597"/>
                    <a:pt x="32217" y="26410"/>
                  </a:cubicBezTo>
                  <a:cubicBezTo>
                    <a:pt x="31381" y="26117"/>
                    <a:pt x="30668" y="25567"/>
                    <a:pt x="30027" y="24967"/>
                  </a:cubicBezTo>
                  <a:cubicBezTo>
                    <a:pt x="28786" y="23800"/>
                    <a:pt x="27654" y="22157"/>
                    <a:pt x="25995" y="21555"/>
                  </a:cubicBezTo>
                  <a:cubicBezTo>
                    <a:pt x="25738" y="21462"/>
                    <a:pt x="25494" y="21419"/>
                    <a:pt x="25265" y="21419"/>
                  </a:cubicBezTo>
                  <a:cubicBezTo>
                    <a:pt x="24016" y="21419"/>
                    <a:pt x="23220" y="22692"/>
                    <a:pt x="23195" y="23977"/>
                  </a:cubicBezTo>
                  <a:cubicBezTo>
                    <a:pt x="23177" y="24912"/>
                    <a:pt x="23580" y="25788"/>
                    <a:pt x="23923" y="26633"/>
                  </a:cubicBezTo>
                  <a:cubicBezTo>
                    <a:pt x="24314" y="27593"/>
                    <a:pt x="24617" y="28559"/>
                    <a:pt x="24467" y="29605"/>
                  </a:cubicBezTo>
                  <a:cubicBezTo>
                    <a:pt x="24186" y="31580"/>
                    <a:pt x="22718" y="33181"/>
                    <a:pt x="20994" y="34068"/>
                  </a:cubicBezTo>
                  <a:cubicBezTo>
                    <a:pt x="19172" y="35004"/>
                    <a:pt x="17047" y="35303"/>
                    <a:pt x="15023" y="35397"/>
                  </a:cubicBezTo>
                  <a:cubicBezTo>
                    <a:pt x="14689" y="35412"/>
                    <a:pt x="14354" y="35420"/>
                    <a:pt x="14019" y="35420"/>
                  </a:cubicBezTo>
                  <a:cubicBezTo>
                    <a:pt x="12667" y="35420"/>
                    <a:pt x="11313" y="35293"/>
                    <a:pt x="9987" y="35022"/>
                  </a:cubicBezTo>
                  <a:cubicBezTo>
                    <a:pt x="6845" y="34380"/>
                    <a:pt x="3668" y="32874"/>
                    <a:pt x="1912" y="30076"/>
                  </a:cubicBezTo>
                  <a:cubicBezTo>
                    <a:pt x="816" y="28329"/>
                    <a:pt x="455" y="26286"/>
                    <a:pt x="442" y="24249"/>
                  </a:cubicBezTo>
                  <a:cubicBezTo>
                    <a:pt x="428" y="22088"/>
                    <a:pt x="700" y="19920"/>
                    <a:pt x="924" y="17773"/>
                  </a:cubicBezTo>
                  <a:cubicBezTo>
                    <a:pt x="1373" y="13494"/>
                    <a:pt x="2032" y="9128"/>
                    <a:pt x="3890" y="5206"/>
                  </a:cubicBezTo>
                  <a:cubicBezTo>
                    <a:pt x="4755" y="3380"/>
                    <a:pt x="5862" y="1442"/>
                    <a:pt x="7888" y="755"/>
                  </a:cubicBezTo>
                  <a:cubicBezTo>
                    <a:pt x="8613" y="509"/>
                    <a:pt x="9368" y="415"/>
                    <a:pt x="10129" y="415"/>
                  </a:cubicBezTo>
                  <a:cubicBezTo>
                    <a:pt x="11377" y="415"/>
                    <a:pt x="12644" y="668"/>
                    <a:pt x="13836" y="923"/>
                  </a:cubicBezTo>
                  <a:cubicBezTo>
                    <a:pt x="15625" y="1305"/>
                    <a:pt x="17889" y="1754"/>
                    <a:pt x="18832" y="3523"/>
                  </a:cubicBezTo>
                  <a:cubicBezTo>
                    <a:pt x="19561" y="4886"/>
                    <a:pt x="19250" y="7011"/>
                    <a:pt x="17425" y="7195"/>
                  </a:cubicBezTo>
                  <a:cubicBezTo>
                    <a:pt x="17339" y="7204"/>
                    <a:pt x="17254" y="7208"/>
                    <a:pt x="17168" y="7208"/>
                  </a:cubicBezTo>
                  <a:cubicBezTo>
                    <a:pt x="15931" y="7208"/>
                    <a:pt x="14714" y="6346"/>
                    <a:pt x="13676" y="5788"/>
                  </a:cubicBezTo>
                  <a:cubicBezTo>
                    <a:pt x="12696" y="5261"/>
                    <a:pt x="11602" y="4706"/>
                    <a:pt x="10467" y="4706"/>
                  </a:cubicBezTo>
                  <a:cubicBezTo>
                    <a:pt x="10268" y="4706"/>
                    <a:pt x="10068" y="4723"/>
                    <a:pt x="9866" y="4760"/>
                  </a:cubicBezTo>
                  <a:cubicBezTo>
                    <a:pt x="8320" y="5049"/>
                    <a:pt x="7484" y="6481"/>
                    <a:pt x="7064" y="7874"/>
                  </a:cubicBezTo>
                  <a:cubicBezTo>
                    <a:pt x="6816" y="8696"/>
                    <a:pt x="6694" y="9544"/>
                    <a:pt x="6579" y="10393"/>
                  </a:cubicBezTo>
                  <a:cubicBezTo>
                    <a:pt x="6415" y="11616"/>
                    <a:pt x="6249" y="12837"/>
                    <a:pt x="6082" y="14058"/>
                  </a:cubicBezTo>
                  <a:cubicBezTo>
                    <a:pt x="5759" y="16451"/>
                    <a:pt x="5433" y="18844"/>
                    <a:pt x="5110" y="21237"/>
                  </a:cubicBezTo>
                  <a:cubicBezTo>
                    <a:pt x="4856" y="23112"/>
                    <a:pt x="4682" y="25149"/>
                    <a:pt x="5942" y="26723"/>
                  </a:cubicBezTo>
                  <a:cubicBezTo>
                    <a:pt x="6968" y="28000"/>
                    <a:pt x="8590" y="28628"/>
                    <a:pt x="10146" y="28975"/>
                  </a:cubicBezTo>
                  <a:cubicBezTo>
                    <a:pt x="11185" y="29208"/>
                    <a:pt x="12324" y="29395"/>
                    <a:pt x="13443" y="29395"/>
                  </a:cubicBezTo>
                  <a:cubicBezTo>
                    <a:pt x="14228" y="29395"/>
                    <a:pt x="15003" y="29303"/>
                    <a:pt x="15727" y="29070"/>
                  </a:cubicBezTo>
                  <a:cubicBezTo>
                    <a:pt x="17237" y="28584"/>
                    <a:pt x="18517" y="27243"/>
                    <a:pt x="18491" y="25580"/>
                  </a:cubicBezTo>
                  <a:cubicBezTo>
                    <a:pt x="18467" y="24101"/>
                    <a:pt x="17261" y="23214"/>
                    <a:pt x="15903" y="23021"/>
                  </a:cubicBezTo>
                  <a:cubicBezTo>
                    <a:pt x="15516" y="22966"/>
                    <a:pt x="15126" y="22949"/>
                    <a:pt x="14735" y="22949"/>
                  </a:cubicBezTo>
                  <a:cubicBezTo>
                    <a:pt x="14134" y="22949"/>
                    <a:pt x="13531" y="22989"/>
                    <a:pt x="12931" y="22989"/>
                  </a:cubicBezTo>
                  <a:cubicBezTo>
                    <a:pt x="12438" y="22989"/>
                    <a:pt x="11947" y="22962"/>
                    <a:pt x="11462" y="22866"/>
                  </a:cubicBezTo>
                  <a:cubicBezTo>
                    <a:pt x="10750" y="22725"/>
                    <a:pt x="10054" y="22413"/>
                    <a:pt x="9629" y="21800"/>
                  </a:cubicBezTo>
                  <a:cubicBezTo>
                    <a:pt x="9149" y="21108"/>
                    <a:pt x="9136" y="20204"/>
                    <a:pt x="9375" y="19421"/>
                  </a:cubicBezTo>
                  <a:cubicBezTo>
                    <a:pt x="9970" y="17481"/>
                    <a:pt x="11940" y="16698"/>
                    <a:pt x="13809" y="16550"/>
                  </a:cubicBezTo>
                  <a:cubicBezTo>
                    <a:pt x="14117" y="16526"/>
                    <a:pt x="14424" y="16516"/>
                    <a:pt x="14731" y="16516"/>
                  </a:cubicBezTo>
                  <a:cubicBezTo>
                    <a:pt x="16104" y="16516"/>
                    <a:pt x="17475" y="16713"/>
                    <a:pt x="18846" y="16713"/>
                  </a:cubicBezTo>
                  <a:cubicBezTo>
                    <a:pt x="19323" y="16713"/>
                    <a:pt x="19800" y="16689"/>
                    <a:pt x="20276" y="16625"/>
                  </a:cubicBezTo>
                  <a:cubicBezTo>
                    <a:pt x="21329" y="16482"/>
                    <a:pt x="22291" y="16081"/>
                    <a:pt x="23279" y="15710"/>
                  </a:cubicBezTo>
                  <a:cubicBezTo>
                    <a:pt x="24028" y="15428"/>
                    <a:pt x="24815" y="15175"/>
                    <a:pt x="25616" y="15175"/>
                  </a:cubicBezTo>
                  <a:cubicBezTo>
                    <a:pt x="25849" y="15175"/>
                    <a:pt x="26083" y="15197"/>
                    <a:pt x="26318" y="15245"/>
                  </a:cubicBezTo>
                  <a:cubicBezTo>
                    <a:pt x="27817" y="15553"/>
                    <a:pt x="28917" y="16743"/>
                    <a:pt x="29916" y="17817"/>
                  </a:cubicBezTo>
                  <a:cubicBezTo>
                    <a:pt x="30931" y="18910"/>
                    <a:pt x="31967" y="20093"/>
                    <a:pt x="33367" y="20695"/>
                  </a:cubicBezTo>
                  <a:cubicBezTo>
                    <a:pt x="34065" y="20997"/>
                    <a:pt x="34792" y="21112"/>
                    <a:pt x="35522" y="21112"/>
                  </a:cubicBezTo>
                  <a:cubicBezTo>
                    <a:pt x="35556" y="21112"/>
                    <a:pt x="35590" y="21112"/>
                    <a:pt x="35624" y="21112"/>
                  </a:cubicBezTo>
                  <a:lnTo>
                    <a:pt x="35624" y="20734"/>
                  </a:lnTo>
                  <a:cubicBezTo>
                    <a:pt x="34464" y="20734"/>
                    <a:pt x="33355" y="20422"/>
                    <a:pt x="32365" y="19679"/>
                  </a:cubicBezTo>
                  <a:cubicBezTo>
                    <a:pt x="31130" y="18753"/>
                    <a:pt x="30206" y="17488"/>
                    <a:pt x="29083" y="16439"/>
                  </a:cubicBezTo>
                  <a:cubicBezTo>
                    <a:pt x="28094" y="15512"/>
                    <a:pt x="26920" y="14803"/>
                    <a:pt x="25557" y="14803"/>
                  </a:cubicBezTo>
                  <a:cubicBezTo>
                    <a:pt x="25414" y="14803"/>
                    <a:pt x="25269" y="14811"/>
                    <a:pt x="25122" y="14827"/>
                  </a:cubicBezTo>
                  <a:cubicBezTo>
                    <a:pt x="24137" y="14933"/>
                    <a:pt x="23220" y="15336"/>
                    <a:pt x="22302" y="15683"/>
                  </a:cubicBezTo>
                  <a:cubicBezTo>
                    <a:pt x="21196" y="16103"/>
                    <a:pt x="20103" y="16327"/>
                    <a:pt x="18916" y="16331"/>
                  </a:cubicBezTo>
                  <a:cubicBezTo>
                    <a:pt x="18899" y="16331"/>
                    <a:pt x="18882" y="16331"/>
                    <a:pt x="18864" y="16331"/>
                  </a:cubicBezTo>
                  <a:cubicBezTo>
                    <a:pt x="17468" y="16331"/>
                    <a:pt x="16071" y="16133"/>
                    <a:pt x="14678" y="16133"/>
                  </a:cubicBezTo>
                  <a:cubicBezTo>
                    <a:pt x="14042" y="16133"/>
                    <a:pt x="13406" y="16174"/>
                    <a:pt x="12772" y="16294"/>
                  </a:cubicBezTo>
                  <a:cubicBezTo>
                    <a:pt x="11100" y="16612"/>
                    <a:pt x="9582" y="17545"/>
                    <a:pt x="9016" y="19217"/>
                  </a:cubicBezTo>
                  <a:cubicBezTo>
                    <a:pt x="8545" y="20610"/>
                    <a:pt x="8952" y="22187"/>
                    <a:pt x="10323" y="22875"/>
                  </a:cubicBezTo>
                  <a:cubicBezTo>
                    <a:pt x="11091" y="23261"/>
                    <a:pt x="11955" y="23341"/>
                    <a:pt x="12822" y="23341"/>
                  </a:cubicBezTo>
                  <a:cubicBezTo>
                    <a:pt x="13409" y="23341"/>
                    <a:pt x="13997" y="23304"/>
                    <a:pt x="14557" y="23302"/>
                  </a:cubicBezTo>
                  <a:cubicBezTo>
                    <a:pt x="14574" y="23302"/>
                    <a:pt x="14591" y="23302"/>
                    <a:pt x="14608" y="23302"/>
                  </a:cubicBezTo>
                  <a:cubicBezTo>
                    <a:pt x="15980" y="23302"/>
                    <a:pt x="17731" y="23530"/>
                    <a:pt x="18082" y="25140"/>
                  </a:cubicBezTo>
                  <a:cubicBezTo>
                    <a:pt x="18272" y="26011"/>
                    <a:pt x="17916" y="26947"/>
                    <a:pt x="17357" y="27613"/>
                  </a:cubicBezTo>
                  <a:cubicBezTo>
                    <a:pt x="16733" y="28354"/>
                    <a:pt x="15821" y="28740"/>
                    <a:pt x="14884" y="28906"/>
                  </a:cubicBezTo>
                  <a:cubicBezTo>
                    <a:pt x="14449" y="28981"/>
                    <a:pt x="14006" y="29012"/>
                    <a:pt x="13563" y="29012"/>
                  </a:cubicBezTo>
                  <a:cubicBezTo>
                    <a:pt x="12937" y="29012"/>
                    <a:pt x="12309" y="28952"/>
                    <a:pt x="11694" y="28875"/>
                  </a:cubicBezTo>
                  <a:cubicBezTo>
                    <a:pt x="10845" y="28769"/>
                    <a:pt x="10000" y="28603"/>
                    <a:pt x="9186" y="28334"/>
                  </a:cubicBezTo>
                  <a:cubicBezTo>
                    <a:pt x="7497" y="27778"/>
                    <a:pt x="5927" y="26701"/>
                    <a:pt x="5497" y="24879"/>
                  </a:cubicBezTo>
                  <a:cubicBezTo>
                    <a:pt x="5250" y="23837"/>
                    <a:pt x="5367" y="22751"/>
                    <a:pt x="5498" y="21701"/>
                  </a:cubicBezTo>
                  <a:cubicBezTo>
                    <a:pt x="5644" y="20547"/>
                    <a:pt x="5805" y="19396"/>
                    <a:pt x="5960" y="18242"/>
                  </a:cubicBezTo>
                  <a:cubicBezTo>
                    <a:pt x="6278" y="15849"/>
                    <a:pt x="6597" y="13454"/>
                    <a:pt x="6917" y="11061"/>
                  </a:cubicBezTo>
                  <a:cubicBezTo>
                    <a:pt x="7141" y="9384"/>
                    <a:pt x="7282" y="7354"/>
                    <a:pt x="8459" y="6021"/>
                  </a:cubicBezTo>
                  <a:cubicBezTo>
                    <a:pt x="9033" y="5373"/>
                    <a:pt x="9743" y="5126"/>
                    <a:pt x="10484" y="5126"/>
                  </a:cubicBezTo>
                  <a:cubicBezTo>
                    <a:pt x="11151" y="5126"/>
                    <a:pt x="11844" y="5327"/>
                    <a:pt x="12488" y="5616"/>
                  </a:cubicBezTo>
                  <a:cubicBezTo>
                    <a:pt x="13729" y="6175"/>
                    <a:pt x="14868" y="7002"/>
                    <a:pt x="16180" y="7396"/>
                  </a:cubicBezTo>
                  <a:cubicBezTo>
                    <a:pt x="16493" y="7490"/>
                    <a:pt x="16817" y="7539"/>
                    <a:pt x="17136" y="7539"/>
                  </a:cubicBezTo>
                  <a:cubicBezTo>
                    <a:pt x="18018" y="7539"/>
                    <a:pt x="18859" y="7161"/>
                    <a:pt x="19301" y="6297"/>
                  </a:cubicBezTo>
                  <a:cubicBezTo>
                    <a:pt x="20002" y="4924"/>
                    <a:pt x="19374" y="3172"/>
                    <a:pt x="18250" y="2234"/>
                  </a:cubicBezTo>
                  <a:cubicBezTo>
                    <a:pt x="16795" y="1020"/>
                    <a:pt x="14758" y="679"/>
                    <a:pt x="12951" y="330"/>
                  </a:cubicBezTo>
                  <a:cubicBezTo>
                    <a:pt x="12011" y="149"/>
                    <a:pt x="11025" y="1"/>
                    <a:pt x="10049"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6" name="Google Shape;466;p27"/>
            <p:cNvSpPr/>
            <p:nvPr/>
          </p:nvSpPr>
          <p:spPr>
            <a:xfrm>
              <a:off x="8512525" y="1042725"/>
              <a:ext cx="712675" cy="211675"/>
            </a:xfrm>
            <a:custGeom>
              <a:rect b="b" l="l" r="r" t="t"/>
              <a:pathLst>
                <a:path extrusionOk="0" h="8467" w="28507">
                  <a:moveTo>
                    <a:pt x="12601" y="1"/>
                  </a:moveTo>
                  <a:cubicBezTo>
                    <a:pt x="11863" y="1"/>
                    <a:pt x="11116" y="116"/>
                    <a:pt x="10370" y="323"/>
                  </a:cubicBezTo>
                  <a:cubicBezTo>
                    <a:pt x="8519" y="840"/>
                    <a:pt x="6778" y="1796"/>
                    <a:pt x="4843" y="1986"/>
                  </a:cubicBezTo>
                  <a:cubicBezTo>
                    <a:pt x="4597" y="2010"/>
                    <a:pt x="4345" y="2024"/>
                    <a:pt x="4092" y="2024"/>
                  </a:cubicBezTo>
                  <a:cubicBezTo>
                    <a:pt x="2758" y="2024"/>
                    <a:pt x="1392" y="1650"/>
                    <a:pt x="599" y="502"/>
                  </a:cubicBezTo>
                  <a:cubicBezTo>
                    <a:pt x="540" y="418"/>
                    <a:pt x="458" y="383"/>
                    <a:pt x="376" y="383"/>
                  </a:cubicBezTo>
                  <a:cubicBezTo>
                    <a:pt x="186" y="383"/>
                    <a:pt x="1" y="573"/>
                    <a:pt x="137" y="770"/>
                  </a:cubicBezTo>
                  <a:cubicBezTo>
                    <a:pt x="1028" y="2060"/>
                    <a:pt x="2540" y="2543"/>
                    <a:pt x="4050" y="2543"/>
                  </a:cubicBezTo>
                  <a:cubicBezTo>
                    <a:pt x="4100" y="2543"/>
                    <a:pt x="4150" y="2542"/>
                    <a:pt x="4200" y="2541"/>
                  </a:cubicBezTo>
                  <a:cubicBezTo>
                    <a:pt x="6150" y="2499"/>
                    <a:pt x="7889" y="1672"/>
                    <a:pt x="9706" y="1063"/>
                  </a:cubicBezTo>
                  <a:cubicBezTo>
                    <a:pt x="10663" y="742"/>
                    <a:pt x="11654" y="481"/>
                    <a:pt x="12668" y="481"/>
                  </a:cubicBezTo>
                  <a:cubicBezTo>
                    <a:pt x="12781" y="481"/>
                    <a:pt x="12894" y="484"/>
                    <a:pt x="13008" y="491"/>
                  </a:cubicBezTo>
                  <a:cubicBezTo>
                    <a:pt x="13840" y="540"/>
                    <a:pt x="14647" y="796"/>
                    <a:pt x="15379" y="1188"/>
                  </a:cubicBezTo>
                  <a:cubicBezTo>
                    <a:pt x="16830" y="1966"/>
                    <a:pt x="17989" y="3182"/>
                    <a:pt x="19157" y="4317"/>
                  </a:cubicBezTo>
                  <a:cubicBezTo>
                    <a:pt x="20360" y="5485"/>
                    <a:pt x="21620" y="6654"/>
                    <a:pt x="23171" y="7338"/>
                  </a:cubicBezTo>
                  <a:cubicBezTo>
                    <a:pt x="24850" y="8079"/>
                    <a:pt x="26690" y="8289"/>
                    <a:pt x="28507" y="8466"/>
                  </a:cubicBezTo>
                  <a:lnTo>
                    <a:pt x="28507" y="7977"/>
                  </a:lnTo>
                  <a:cubicBezTo>
                    <a:pt x="26751" y="7811"/>
                    <a:pt x="24967" y="7599"/>
                    <a:pt x="23361" y="6878"/>
                  </a:cubicBezTo>
                  <a:cubicBezTo>
                    <a:pt x="21806" y="6181"/>
                    <a:pt x="20563" y="4987"/>
                    <a:pt x="19360" y="3811"/>
                  </a:cubicBezTo>
                  <a:cubicBezTo>
                    <a:pt x="18214" y="2694"/>
                    <a:pt x="17058" y="1515"/>
                    <a:pt x="15634" y="750"/>
                  </a:cubicBezTo>
                  <a:cubicBezTo>
                    <a:pt x="14662" y="229"/>
                    <a:pt x="13641" y="1"/>
                    <a:pt x="12601"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67" name="Google Shape;467;p27"/>
          <p:cNvSpPr txBox="1"/>
          <p:nvPr/>
        </p:nvSpPr>
        <p:spPr>
          <a:xfrm>
            <a:off x="1526075" y="852975"/>
            <a:ext cx="3362100" cy="26436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t/>
            </a:r>
            <a:endParaRPr sz="1900">
              <a:solidFill>
                <a:srgbClr val="182230"/>
              </a:solidFill>
              <a:latin typeface="Cabin"/>
              <a:ea typeface="Cabin"/>
              <a:cs typeface="Cabin"/>
              <a:sym typeface="Cabin"/>
            </a:endParaRPr>
          </a:p>
          <a:p>
            <a:pPr indent="-349250" lvl="0" marL="457200" rtl="0" algn="l">
              <a:lnSpc>
                <a:spcPct val="150000"/>
              </a:lnSpc>
              <a:spcBef>
                <a:spcPts val="1000"/>
              </a:spcBef>
              <a:spcAft>
                <a:spcPts val="0"/>
              </a:spcAft>
              <a:buClr>
                <a:srgbClr val="4AC79B"/>
              </a:buClr>
              <a:buSzPts val="1900"/>
              <a:buFont typeface="Cabin"/>
              <a:buChar char="●"/>
            </a:pPr>
            <a:r>
              <a:rPr lang="en" sz="1900">
                <a:solidFill>
                  <a:srgbClr val="182230"/>
                </a:solidFill>
                <a:latin typeface="Cabin"/>
                <a:ea typeface="Cabin"/>
                <a:cs typeface="Cabin"/>
                <a:sym typeface="Cabin"/>
              </a:rPr>
              <a:t>Immigration Status</a:t>
            </a:r>
            <a:endParaRPr sz="1900">
              <a:solidFill>
                <a:srgbClr val="182230"/>
              </a:solidFill>
              <a:latin typeface="Cabin"/>
              <a:ea typeface="Cabin"/>
              <a:cs typeface="Cabin"/>
              <a:sym typeface="Cabin"/>
            </a:endParaRPr>
          </a:p>
          <a:p>
            <a:pPr indent="-349250" lvl="0" marL="457200" rtl="0" algn="l">
              <a:lnSpc>
                <a:spcPct val="150000"/>
              </a:lnSpc>
              <a:spcBef>
                <a:spcPts val="0"/>
              </a:spcBef>
              <a:spcAft>
                <a:spcPts val="0"/>
              </a:spcAft>
              <a:buClr>
                <a:srgbClr val="4AC79B"/>
              </a:buClr>
              <a:buSzPts val="1900"/>
              <a:buFont typeface="Cabin"/>
              <a:buChar char="●"/>
            </a:pPr>
            <a:r>
              <a:rPr lang="en" sz="1900">
                <a:solidFill>
                  <a:srgbClr val="182230"/>
                </a:solidFill>
                <a:latin typeface="Cabin"/>
                <a:ea typeface="Cabin"/>
                <a:cs typeface="Cabin"/>
                <a:sym typeface="Cabin"/>
              </a:rPr>
              <a:t>Evictions</a:t>
            </a:r>
            <a:endParaRPr sz="1900">
              <a:solidFill>
                <a:srgbClr val="182230"/>
              </a:solidFill>
              <a:latin typeface="Cabin"/>
              <a:ea typeface="Cabin"/>
              <a:cs typeface="Cabin"/>
              <a:sym typeface="Cabin"/>
            </a:endParaRPr>
          </a:p>
          <a:p>
            <a:pPr indent="-349250" lvl="0" marL="457200" rtl="0" algn="l">
              <a:lnSpc>
                <a:spcPct val="150000"/>
              </a:lnSpc>
              <a:spcBef>
                <a:spcPts val="0"/>
              </a:spcBef>
              <a:spcAft>
                <a:spcPts val="0"/>
              </a:spcAft>
              <a:buClr>
                <a:srgbClr val="4AC79B"/>
              </a:buClr>
              <a:buSzPts val="1900"/>
              <a:buFont typeface="Cabin"/>
              <a:buChar char="●"/>
            </a:pPr>
            <a:r>
              <a:rPr lang="en" sz="1900">
                <a:solidFill>
                  <a:srgbClr val="182230"/>
                </a:solidFill>
                <a:latin typeface="Cabin"/>
                <a:ea typeface="Cabin"/>
                <a:cs typeface="Cabin"/>
                <a:sym typeface="Cabin"/>
              </a:rPr>
              <a:t>Outstanding warrant</a:t>
            </a:r>
            <a:endParaRPr sz="1900">
              <a:solidFill>
                <a:srgbClr val="182230"/>
              </a:solidFill>
              <a:latin typeface="Cabin"/>
              <a:ea typeface="Cabin"/>
              <a:cs typeface="Cabin"/>
              <a:sym typeface="Cabin"/>
            </a:endParaRPr>
          </a:p>
          <a:p>
            <a:pPr indent="-349250" lvl="0" marL="457200" rtl="0" algn="l">
              <a:lnSpc>
                <a:spcPct val="150000"/>
              </a:lnSpc>
              <a:spcBef>
                <a:spcPts val="0"/>
              </a:spcBef>
              <a:spcAft>
                <a:spcPts val="0"/>
              </a:spcAft>
              <a:buClr>
                <a:srgbClr val="4AC79B"/>
              </a:buClr>
              <a:buSzPts val="1900"/>
              <a:buFont typeface="Cabin"/>
              <a:buChar char="●"/>
            </a:pPr>
            <a:r>
              <a:rPr lang="en" sz="1900">
                <a:solidFill>
                  <a:srgbClr val="182230"/>
                </a:solidFill>
                <a:latin typeface="Cabin"/>
                <a:ea typeface="Cabin"/>
                <a:cs typeface="Cabin"/>
                <a:sym typeface="Cabin"/>
              </a:rPr>
              <a:t>Prior Convictions</a:t>
            </a:r>
            <a:endParaRPr sz="1900">
              <a:solidFill>
                <a:srgbClr val="182230"/>
              </a:solidFill>
              <a:latin typeface="Cabin"/>
              <a:ea typeface="Cabin"/>
              <a:cs typeface="Cabin"/>
              <a:sym typeface="Cabin"/>
            </a:endParaRPr>
          </a:p>
          <a:p>
            <a:pPr indent="-349250" lvl="0" marL="457200" rtl="0" algn="l">
              <a:lnSpc>
                <a:spcPct val="150000"/>
              </a:lnSpc>
              <a:spcBef>
                <a:spcPts val="0"/>
              </a:spcBef>
              <a:spcAft>
                <a:spcPts val="0"/>
              </a:spcAft>
              <a:buClr>
                <a:srgbClr val="4AC79B"/>
              </a:buClr>
              <a:buSzPts val="1900"/>
              <a:buFont typeface="Cabin"/>
              <a:buChar char="●"/>
            </a:pPr>
            <a:r>
              <a:rPr lang="en" sz="1900">
                <a:solidFill>
                  <a:srgbClr val="182230"/>
                </a:solidFill>
                <a:latin typeface="Cabin"/>
                <a:ea typeface="Cabin"/>
                <a:cs typeface="Cabin"/>
                <a:sym typeface="Cabin"/>
              </a:rPr>
              <a:t>Issues with Benefits</a:t>
            </a:r>
            <a:endParaRPr sz="1900">
              <a:solidFill>
                <a:srgbClr val="182230"/>
              </a:solidFill>
              <a:latin typeface="Cabin"/>
              <a:ea typeface="Cabin"/>
              <a:cs typeface="Cabin"/>
              <a:sym typeface="Cabin"/>
            </a:endParaRPr>
          </a:p>
          <a:p>
            <a:pPr indent="-349250" lvl="0" marL="457200" rtl="0" algn="l">
              <a:lnSpc>
                <a:spcPct val="150000"/>
              </a:lnSpc>
              <a:spcBef>
                <a:spcPts val="0"/>
              </a:spcBef>
              <a:spcAft>
                <a:spcPts val="0"/>
              </a:spcAft>
              <a:buClr>
                <a:srgbClr val="4AC79B"/>
              </a:buClr>
              <a:buSzPts val="1900"/>
              <a:buFont typeface="Cabin"/>
              <a:buChar char="●"/>
            </a:pPr>
            <a:r>
              <a:rPr lang="en" sz="1900">
                <a:solidFill>
                  <a:srgbClr val="182230"/>
                </a:solidFill>
                <a:latin typeface="Cabin"/>
                <a:ea typeface="Cabin"/>
                <a:cs typeface="Cabin"/>
                <a:sym typeface="Cabin"/>
              </a:rPr>
              <a:t>Child Custody</a:t>
            </a:r>
            <a:endParaRPr sz="1900">
              <a:solidFill>
                <a:srgbClr val="182230"/>
              </a:solidFill>
              <a:latin typeface="Cabin"/>
              <a:ea typeface="Cabin"/>
              <a:cs typeface="Cabin"/>
              <a:sym typeface="Cabin"/>
            </a:endParaRPr>
          </a:p>
          <a:p>
            <a:pPr indent="0" lvl="0" marL="457200" rtl="0" algn="l">
              <a:spcBef>
                <a:spcPts val="1000"/>
              </a:spcBef>
              <a:spcAft>
                <a:spcPts val="1000"/>
              </a:spcAft>
              <a:buNone/>
            </a:pPr>
            <a:r>
              <a:t/>
            </a:r>
            <a:endParaRPr sz="1900">
              <a:solidFill>
                <a:srgbClr val="182230"/>
              </a:solidFill>
              <a:latin typeface="Cabin"/>
              <a:ea typeface="Cabin"/>
              <a:cs typeface="Cabin"/>
              <a:sym typeface="Cabi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1" name="Shape 471"/>
        <p:cNvGrpSpPr/>
        <p:nvPr/>
      </p:nvGrpSpPr>
      <p:grpSpPr>
        <a:xfrm>
          <a:off x="0" y="0"/>
          <a:ext cx="0" cy="0"/>
          <a:chOff x="0" y="0"/>
          <a:chExt cx="0" cy="0"/>
        </a:xfrm>
      </p:grpSpPr>
      <p:sp>
        <p:nvSpPr>
          <p:cNvPr id="472" name="Google Shape;472;p28"/>
          <p:cNvSpPr txBox="1"/>
          <p:nvPr>
            <p:ph type="title"/>
          </p:nvPr>
        </p:nvSpPr>
        <p:spPr>
          <a:xfrm>
            <a:off x="720000" y="458800"/>
            <a:ext cx="77040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lt2"/>
              </a:buClr>
              <a:buSzPts val="2700"/>
              <a:buFont typeface="Century Gothic"/>
              <a:buNone/>
            </a:pPr>
            <a:r>
              <a:rPr lang="en" sz="2900"/>
              <a:t>Legal on FAM</a:t>
            </a:r>
            <a:endParaRPr sz="2900"/>
          </a:p>
        </p:txBody>
      </p:sp>
      <p:grpSp>
        <p:nvGrpSpPr>
          <p:cNvPr id="473" name="Google Shape;473;p28"/>
          <p:cNvGrpSpPr/>
          <p:nvPr/>
        </p:nvGrpSpPr>
        <p:grpSpPr>
          <a:xfrm rot="-4499991">
            <a:off x="8098148" y="3516995"/>
            <a:ext cx="1015258" cy="1655024"/>
            <a:chOff x="3615475" y="4461200"/>
            <a:chExt cx="643100" cy="1048350"/>
          </a:xfrm>
        </p:grpSpPr>
        <p:sp>
          <p:nvSpPr>
            <p:cNvPr id="474" name="Google Shape;474;p28"/>
            <p:cNvSpPr/>
            <p:nvPr/>
          </p:nvSpPr>
          <p:spPr>
            <a:xfrm>
              <a:off x="4018200" y="4461200"/>
              <a:ext cx="240375" cy="312225"/>
            </a:xfrm>
            <a:custGeom>
              <a:rect b="b" l="l" r="r" t="t"/>
              <a:pathLst>
                <a:path extrusionOk="0" h="12489" w="9615">
                  <a:moveTo>
                    <a:pt x="5821" y="1"/>
                  </a:moveTo>
                  <a:cubicBezTo>
                    <a:pt x="3289" y="1"/>
                    <a:pt x="683" y="5184"/>
                    <a:pt x="230" y="8103"/>
                  </a:cubicBezTo>
                  <a:cubicBezTo>
                    <a:pt x="99" y="8942"/>
                    <a:pt x="0" y="9826"/>
                    <a:pt x="303" y="10618"/>
                  </a:cubicBezTo>
                  <a:cubicBezTo>
                    <a:pt x="825" y="11976"/>
                    <a:pt x="1828" y="12489"/>
                    <a:pt x="2952" y="12489"/>
                  </a:cubicBezTo>
                  <a:cubicBezTo>
                    <a:pt x="4737" y="12489"/>
                    <a:pt x="6828" y="11198"/>
                    <a:pt x="7789" y="9953"/>
                  </a:cubicBezTo>
                  <a:cubicBezTo>
                    <a:pt x="9317" y="7978"/>
                    <a:pt x="9614" y="5343"/>
                    <a:pt x="8696" y="3004"/>
                  </a:cubicBezTo>
                  <a:cubicBezTo>
                    <a:pt x="7847" y="840"/>
                    <a:pt x="6840" y="1"/>
                    <a:pt x="5821"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5" name="Google Shape;475;p28"/>
            <p:cNvSpPr/>
            <p:nvPr/>
          </p:nvSpPr>
          <p:spPr>
            <a:xfrm>
              <a:off x="3821325" y="4813300"/>
              <a:ext cx="279750" cy="313525"/>
            </a:xfrm>
            <a:custGeom>
              <a:rect b="b" l="l" r="r" t="t"/>
              <a:pathLst>
                <a:path extrusionOk="0" h="12541" w="11190">
                  <a:moveTo>
                    <a:pt x="6169" y="1"/>
                  </a:moveTo>
                  <a:cubicBezTo>
                    <a:pt x="4834" y="1"/>
                    <a:pt x="3350" y="785"/>
                    <a:pt x="2073" y="2671"/>
                  </a:cubicBezTo>
                  <a:cubicBezTo>
                    <a:pt x="1083" y="4133"/>
                    <a:pt x="642" y="5892"/>
                    <a:pt x="317" y="7626"/>
                  </a:cubicBezTo>
                  <a:cubicBezTo>
                    <a:pt x="145" y="8535"/>
                    <a:pt x="1" y="9474"/>
                    <a:pt x="191" y="10377"/>
                  </a:cubicBezTo>
                  <a:cubicBezTo>
                    <a:pt x="379" y="11283"/>
                    <a:pt x="966" y="12159"/>
                    <a:pt x="1848" y="12438"/>
                  </a:cubicBezTo>
                  <a:cubicBezTo>
                    <a:pt x="2075" y="12511"/>
                    <a:pt x="2309" y="12541"/>
                    <a:pt x="2545" y="12541"/>
                  </a:cubicBezTo>
                  <a:cubicBezTo>
                    <a:pt x="2969" y="12541"/>
                    <a:pt x="3399" y="12443"/>
                    <a:pt x="3807" y="12316"/>
                  </a:cubicBezTo>
                  <a:cubicBezTo>
                    <a:pt x="6147" y="11586"/>
                    <a:pt x="8156" y="9853"/>
                    <a:pt x="9224" y="7645"/>
                  </a:cubicBezTo>
                  <a:cubicBezTo>
                    <a:pt x="11189" y="3573"/>
                    <a:pt x="9018" y="1"/>
                    <a:pt x="6169"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6" name="Google Shape;476;p28"/>
            <p:cNvSpPr/>
            <p:nvPr/>
          </p:nvSpPr>
          <p:spPr>
            <a:xfrm>
              <a:off x="3615475" y="5209050"/>
              <a:ext cx="288525" cy="300500"/>
            </a:xfrm>
            <a:custGeom>
              <a:rect b="b" l="l" r="r" t="t"/>
              <a:pathLst>
                <a:path extrusionOk="0" h="12020" w="11541">
                  <a:moveTo>
                    <a:pt x="8216" y="1"/>
                  </a:moveTo>
                  <a:cubicBezTo>
                    <a:pt x="7845" y="1"/>
                    <a:pt x="7413" y="77"/>
                    <a:pt x="6913" y="244"/>
                  </a:cubicBezTo>
                  <a:cubicBezTo>
                    <a:pt x="5825" y="569"/>
                    <a:pt x="4913" y="1303"/>
                    <a:pt x="4049" y="2038"/>
                  </a:cubicBezTo>
                  <a:cubicBezTo>
                    <a:pt x="2837" y="3071"/>
                    <a:pt x="1633" y="4174"/>
                    <a:pt x="903" y="5587"/>
                  </a:cubicBezTo>
                  <a:cubicBezTo>
                    <a:pt x="172" y="7001"/>
                    <a:pt x="1" y="8803"/>
                    <a:pt x="853" y="10146"/>
                  </a:cubicBezTo>
                  <a:cubicBezTo>
                    <a:pt x="1569" y="11273"/>
                    <a:pt x="2905" y="11908"/>
                    <a:pt x="4236" y="12005"/>
                  </a:cubicBezTo>
                  <a:cubicBezTo>
                    <a:pt x="4373" y="12015"/>
                    <a:pt x="4511" y="12019"/>
                    <a:pt x="4648" y="12019"/>
                  </a:cubicBezTo>
                  <a:cubicBezTo>
                    <a:pt x="5840" y="12019"/>
                    <a:pt x="7018" y="11657"/>
                    <a:pt x="8103" y="11156"/>
                  </a:cubicBezTo>
                  <a:cubicBezTo>
                    <a:pt x="8653" y="10904"/>
                    <a:pt x="9208" y="10594"/>
                    <a:pt x="9529" y="10083"/>
                  </a:cubicBezTo>
                  <a:cubicBezTo>
                    <a:pt x="9845" y="9581"/>
                    <a:pt x="9889" y="8960"/>
                    <a:pt x="9923" y="8367"/>
                  </a:cubicBezTo>
                  <a:cubicBezTo>
                    <a:pt x="10056" y="6121"/>
                    <a:pt x="11541" y="1"/>
                    <a:pt x="8216"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7" name="Google Shape;477;p28"/>
          <p:cNvSpPr/>
          <p:nvPr/>
        </p:nvSpPr>
        <p:spPr>
          <a:xfrm rot="1082015">
            <a:off x="767879" y="4201050"/>
            <a:ext cx="214229" cy="209650"/>
          </a:xfrm>
          <a:custGeom>
            <a:rect b="b" l="l" r="r" t="t"/>
            <a:pathLst>
              <a:path extrusionOk="0" h="6706" w="6853">
                <a:moveTo>
                  <a:pt x="2151" y="0"/>
                </a:moveTo>
                <a:cubicBezTo>
                  <a:pt x="1992" y="0"/>
                  <a:pt x="1852" y="132"/>
                  <a:pt x="1757" y="479"/>
                </a:cubicBezTo>
                <a:cubicBezTo>
                  <a:pt x="1618" y="979"/>
                  <a:pt x="1737" y="1508"/>
                  <a:pt x="1793" y="2023"/>
                </a:cubicBezTo>
                <a:cubicBezTo>
                  <a:pt x="1852" y="2538"/>
                  <a:pt x="1826" y="3115"/>
                  <a:pt x="1474" y="3494"/>
                </a:cubicBezTo>
                <a:cubicBezTo>
                  <a:pt x="1209" y="3779"/>
                  <a:pt x="813" y="3896"/>
                  <a:pt x="504" y="4131"/>
                </a:cubicBezTo>
                <a:cubicBezTo>
                  <a:pt x="198" y="4367"/>
                  <a:pt x="1" y="4860"/>
                  <a:pt x="280" y="5128"/>
                </a:cubicBezTo>
                <a:cubicBezTo>
                  <a:pt x="382" y="5227"/>
                  <a:pt x="522" y="5267"/>
                  <a:pt x="666" y="5267"/>
                </a:cubicBezTo>
                <a:cubicBezTo>
                  <a:pt x="755" y="5267"/>
                  <a:pt x="846" y="5252"/>
                  <a:pt x="930" y="5226"/>
                </a:cubicBezTo>
                <a:cubicBezTo>
                  <a:pt x="1149" y="5161"/>
                  <a:pt x="1348" y="5033"/>
                  <a:pt x="1563" y="4956"/>
                </a:cubicBezTo>
                <a:cubicBezTo>
                  <a:pt x="1732" y="4897"/>
                  <a:pt x="1909" y="4870"/>
                  <a:pt x="2087" y="4870"/>
                </a:cubicBezTo>
                <a:cubicBezTo>
                  <a:pt x="2470" y="4870"/>
                  <a:pt x="2859" y="4996"/>
                  <a:pt x="3191" y="5197"/>
                </a:cubicBezTo>
                <a:cubicBezTo>
                  <a:pt x="3675" y="5491"/>
                  <a:pt x="4057" y="5926"/>
                  <a:pt x="4407" y="6371"/>
                </a:cubicBezTo>
                <a:cubicBezTo>
                  <a:pt x="4532" y="6531"/>
                  <a:pt x="4720" y="6706"/>
                  <a:pt x="4902" y="6706"/>
                </a:cubicBezTo>
                <a:cubicBezTo>
                  <a:pt x="4950" y="6706"/>
                  <a:pt x="4998" y="6693"/>
                  <a:pt x="5044" y="6665"/>
                </a:cubicBezTo>
                <a:cubicBezTo>
                  <a:pt x="5115" y="6619"/>
                  <a:pt x="5161" y="6543"/>
                  <a:pt x="5194" y="6464"/>
                </a:cubicBezTo>
                <a:cubicBezTo>
                  <a:pt x="5533" y="5661"/>
                  <a:pt x="4821" y="4664"/>
                  <a:pt x="5234" y="3896"/>
                </a:cubicBezTo>
                <a:cubicBezTo>
                  <a:pt x="5458" y="3478"/>
                  <a:pt x="5944" y="3281"/>
                  <a:pt x="6302" y="2969"/>
                </a:cubicBezTo>
                <a:cubicBezTo>
                  <a:pt x="6659" y="2655"/>
                  <a:pt x="6853" y="2008"/>
                  <a:pt x="6457" y="1747"/>
                </a:cubicBezTo>
                <a:cubicBezTo>
                  <a:pt x="6351" y="1677"/>
                  <a:pt x="6229" y="1653"/>
                  <a:pt x="6103" y="1653"/>
                </a:cubicBezTo>
                <a:cubicBezTo>
                  <a:pt x="5966" y="1653"/>
                  <a:pt x="5824" y="1681"/>
                  <a:pt x="5690" y="1709"/>
                </a:cubicBezTo>
                <a:cubicBezTo>
                  <a:pt x="5391" y="1770"/>
                  <a:pt x="5069" y="1816"/>
                  <a:pt x="4756" y="1816"/>
                </a:cubicBezTo>
                <a:cubicBezTo>
                  <a:pt x="4231" y="1816"/>
                  <a:pt x="3729" y="1689"/>
                  <a:pt x="3401" y="1297"/>
                </a:cubicBezTo>
                <a:cubicBezTo>
                  <a:pt x="3216" y="1076"/>
                  <a:pt x="2605" y="0"/>
                  <a:pt x="2151"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78" name="Google Shape;478;p28"/>
          <p:cNvGrpSpPr/>
          <p:nvPr/>
        </p:nvGrpSpPr>
        <p:grpSpPr>
          <a:xfrm>
            <a:off x="2010365" y="2202206"/>
            <a:ext cx="5990529" cy="1298533"/>
            <a:chOff x="1766087" y="3749074"/>
            <a:chExt cx="7987372" cy="1731377"/>
          </a:xfrm>
        </p:grpSpPr>
        <p:sp>
          <p:nvSpPr>
            <p:cNvPr id="479" name="Google Shape;479;p28"/>
            <p:cNvSpPr txBox="1"/>
            <p:nvPr/>
          </p:nvSpPr>
          <p:spPr>
            <a:xfrm>
              <a:off x="1766087" y="4813551"/>
              <a:ext cx="3679500" cy="666900"/>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Has an issue been resolved during time at Compass?</a:t>
              </a:r>
              <a:endParaRPr sz="1100"/>
            </a:p>
          </p:txBody>
        </p:sp>
        <p:cxnSp>
          <p:nvCxnSpPr>
            <p:cNvPr id="480" name="Google Shape;480;p28"/>
            <p:cNvCxnSpPr/>
            <p:nvPr/>
          </p:nvCxnSpPr>
          <p:spPr>
            <a:xfrm flipH="1" rot="10800000">
              <a:off x="5445459" y="5006974"/>
              <a:ext cx="4308000" cy="9900"/>
            </a:xfrm>
            <a:prstGeom prst="bentConnector3">
              <a:avLst>
                <a:gd fmla="val 50000" name="adj1"/>
              </a:avLst>
            </a:prstGeom>
            <a:noFill/>
            <a:ln cap="rnd" cmpd="sng" w="9525">
              <a:solidFill>
                <a:schemeClr val="accent1"/>
              </a:solidFill>
              <a:prstDash val="solid"/>
              <a:round/>
              <a:headEnd len="sm" w="sm" type="none"/>
              <a:tailEnd len="med" w="med" type="triangle"/>
            </a:ln>
          </p:spPr>
        </p:cxnSp>
        <p:sp>
          <p:nvSpPr>
            <p:cNvPr id="481" name="Google Shape;481;p28"/>
            <p:cNvSpPr txBox="1"/>
            <p:nvPr/>
          </p:nvSpPr>
          <p:spPr>
            <a:xfrm>
              <a:off x="5453114" y="4695580"/>
              <a:ext cx="654900" cy="3795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Yes</a:t>
              </a:r>
              <a:endParaRPr sz="1100"/>
            </a:p>
          </p:txBody>
        </p:sp>
        <p:sp>
          <p:nvSpPr>
            <p:cNvPr id="482" name="Google Shape;482;p28"/>
            <p:cNvSpPr txBox="1"/>
            <p:nvPr/>
          </p:nvSpPr>
          <p:spPr>
            <a:xfrm>
              <a:off x="3771631" y="4225465"/>
              <a:ext cx="694500" cy="3795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No</a:t>
              </a:r>
              <a:endParaRPr sz="1100"/>
            </a:p>
          </p:txBody>
        </p:sp>
        <p:cxnSp>
          <p:nvCxnSpPr>
            <p:cNvPr id="483" name="Google Shape;483;p28"/>
            <p:cNvCxnSpPr/>
            <p:nvPr/>
          </p:nvCxnSpPr>
          <p:spPr>
            <a:xfrm rot="10800000">
              <a:off x="4294415" y="3749074"/>
              <a:ext cx="0" cy="1084500"/>
            </a:xfrm>
            <a:prstGeom prst="straightConnector1">
              <a:avLst/>
            </a:prstGeom>
            <a:noFill/>
            <a:ln cap="rnd" cmpd="sng" w="9525">
              <a:solidFill>
                <a:schemeClr val="accent1"/>
              </a:solidFill>
              <a:prstDash val="solid"/>
              <a:round/>
              <a:headEnd len="sm" w="sm" type="none"/>
              <a:tailEnd len="med" w="med" type="triangle"/>
            </a:ln>
          </p:spPr>
        </p:cxnSp>
      </p:grpSp>
      <p:grpSp>
        <p:nvGrpSpPr>
          <p:cNvPr id="484" name="Google Shape;484;p28"/>
          <p:cNvGrpSpPr/>
          <p:nvPr/>
        </p:nvGrpSpPr>
        <p:grpSpPr>
          <a:xfrm>
            <a:off x="3045279" y="1410710"/>
            <a:ext cx="4955786" cy="1310236"/>
            <a:chOff x="3145972" y="2693746"/>
            <a:chExt cx="6607714" cy="1746981"/>
          </a:xfrm>
        </p:grpSpPr>
        <p:sp>
          <p:nvSpPr>
            <p:cNvPr id="485" name="Google Shape;485;p28"/>
            <p:cNvSpPr txBox="1"/>
            <p:nvPr/>
          </p:nvSpPr>
          <p:spPr>
            <a:xfrm>
              <a:off x="7755484" y="3896827"/>
              <a:ext cx="1862700" cy="5439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100">
                  <a:solidFill>
                    <a:schemeClr val="dk1"/>
                  </a:solidFill>
                  <a:latin typeface="Century Gothic"/>
                  <a:ea typeface="Century Gothic"/>
                  <a:cs typeface="Century Gothic"/>
                  <a:sym typeface="Century Gothic"/>
                </a:rPr>
                <a:t>Actively Addressing</a:t>
              </a:r>
              <a:endParaRPr sz="1100"/>
            </a:p>
          </p:txBody>
        </p:sp>
        <p:sp>
          <p:nvSpPr>
            <p:cNvPr id="486" name="Google Shape;486;p28"/>
            <p:cNvSpPr txBox="1"/>
            <p:nvPr/>
          </p:nvSpPr>
          <p:spPr>
            <a:xfrm>
              <a:off x="3145972" y="3383121"/>
              <a:ext cx="3102300" cy="666900"/>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What work is being done?</a:t>
              </a:r>
              <a:endParaRPr sz="1100"/>
            </a:p>
          </p:txBody>
        </p:sp>
        <p:cxnSp>
          <p:nvCxnSpPr>
            <p:cNvPr id="487" name="Google Shape;487;p28"/>
            <p:cNvCxnSpPr/>
            <p:nvPr/>
          </p:nvCxnSpPr>
          <p:spPr>
            <a:xfrm flipH="1" rot="10800000">
              <a:off x="6236484" y="2693746"/>
              <a:ext cx="3479100" cy="751200"/>
            </a:xfrm>
            <a:prstGeom prst="bentConnector3">
              <a:avLst>
                <a:gd fmla="val 15738" name="adj1"/>
              </a:avLst>
            </a:prstGeom>
            <a:noFill/>
            <a:ln cap="rnd" cmpd="sng" w="9525">
              <a:solidFill>
                <a:schemeClr val="accent1"/>
              </a:solidFill>
              <a:prstDash val="solid"/>
              <a:round/>
              <a:headEnd len="sm" w="sm" type="none"/>
              <a:tailEnd len="med" w="med" type="triangle"/>
            </a:ln>
          </p:spPr>
        </p:cxnSp>
        <p:sp>
          <p:nvSpPr>
            <p:cNvPr id="488" name="Google Shape;488;p28"/>
            <p:cNvSpPr txBox="1"/>
            <p:nvPr/>
          </p:nvSpPr>
          <p:spPr>
            <a:xfrm>
              <a:off x="6139544" y="2712670"/>
              <a:ext cx="866100" cy="3180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100">
                  <a:solidFill>
                    <a:schemeClr val="dk1"/>
                  </a:solidFill>
                  <a:latin typeface="Century Gothic"/>
                  <a:ea typeface="Century Gothic"/>
                  <a:cs typeface="Century Gothic"/>
                  <a:sym typeface="Century Gothic"/>
                </a:rPr>
                <a:t>None</a:t>
              </a:r>
              <a:endParaRPr sz="1100"/>
            </a:p>
          </p:txBody>
        </p:sp>
        <p:cxnSp>
          <p:nvCxnSpPr>
            <p:cNvPr id="489" name="Google Shape;489;p28"/>
            <p:cNvCxnSpPr/>
            <p:nvPr/>
          </p:nvCxnSpPr>
          <p:spPr>
            <a:xfrm>
              <a:off x="6274586" y="3766739"/>
              <a:ext cx="3479100" cy="657000"/>
            </a:xfrm>
            <a:prstGeom prst="bentConnector3">
              <a:avLst>
                <a:gd fmla="val 38266" name="adj1"/>
              </a:avLst>
            </a:prstGeom>
            <a:noFill/>
            <a:ln cap="rnd" cmpd="sng" w="9525">
              <a:solidFill>
                <a:schemeClr val="accent1"/>
              </a:solidFill>
              <a:prstDash val="solid"/>
              <a:round/>
              <a:headEnd len="sm" w="sm" type="none"/>
              <a:tailEnd len="med" w="med" type="triangle"/>
            </a:ln>
          </p:spPr>
        </p:cxnSp>
        <p:sp>
          <p:nvSpPr>
            <p:cNvPr id="490" name="Google Shape;490;p28"/>
            <p:cNvSpPr txBox="1"/>
            <p:nvPr/>
          </p:nvSpPr>
          <p:spPr>
            <a:xfrm>
              <a:off x="7167165" y="3158867"/>
              <a:ext cx="2062800" cy="5439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100">
                  <a:solidFill>
                    <a:schemeClr val="dk1"/>
                  </a:solidFill>
                  <a:latin typeface="Century Gothic"/>
                  <a:ea typeface="Century Gothic"/>
                  <a:cs typeface="Century Gothic"/>
                  <a:sym typeface="Century Gothic"/>
                </a:rPr>
                <a:t>Has Information and Referrals</a:t>
              </a:r>
              <a:endParaRPr sz="1100"/>
            </a:p>
          </p:txBody>
        </p:sp>
        <p:cxnSp>
          <p:nvCxnSpPr>
            <p:cNvPr id="491" name="Google Shape;491;p28"/>
            <p:cNvCxnSpPr>
              <a:stCxn id="486" idx="3"/>
            </p:cNvCxnSpPr>
            <p:nvPr/>
          </p:nvCxnSpPr>
          <p:spPr>
            <a:xfrm>
              <a:off x="6248272" y="3716571"/>
              <a:ext cx="3505200" cy="0"/>
            </a:xfrm>
            <a:prstGeom prst="straightConnector1">
              <a:avLst/>
            </a:prstGeom>
            <a:noFill/>
            <a:ln cap="rnd" cmpd="sng" w="9525">
              <a:solidFill>
                <a:schemeClr val="accent1"/>
              </a:solidFill>
              <a:prstDash val="solid"/>
              <a:round/>
              <a:headEnd len="sm" w="sm" type="none"/>
              <a:tailEnd len="med" w="med" type="triangle"/>
            </a:ln>
          </p:spPr>
        </p:cxnSp>
      </p:grpSp>
      <p:sp>
        <p:nvSpPr>
          <p:cNvPr id="492" name="Google Shape;492;p28"/>
          <p:cNvSpPr/>
          <p:nvPr/>
        </p:nvSpPr>
        <p:spPr>
          <a:xfrm>
            <a:off x="7996694" y="1221937"/>
            <a:ext cx="713250" cy="396225"/>
          </a:xfrm>
          <a:prstGeom prst="roundRect">
            <a:avLst>
              <a:gd fmla="val 10000" name="adj"/>
            </a:avLst>
          </a:prstGeom>
          <a:solidFill>
            <a:srgbClr val="821D7F"/>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493" name="Google Shape;493;p28"/>
          <p:cNvSpPr txBox="1"/>
          <p:nvPr/>
        </p:nvSpPr>
        <p:spPr>
          <a:xfrm>
            <a:off x="8008300" y="1233544"/>
            <a:ext cx="690075" cy="373050"/>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1</a:t>
            </a:r>
            <a:endParaRPr sz="1100"/>
          </a:p>
        </p:txBody>
      </p:sp>
      <p:sp>
        <p:nvSpPr>
          <p:cNvPr id="494" name="Google Shape;494;p28"/>
          <p:cNvSpPr/>
          <p:nvPr/>
        </p:nvSpPr>
        <p:spPr>
          <a:xfrm>
            <a:off x="7989289" y="1806087"/>
            <a:ext cx="713250" cy="396225"/>
          </a:xfrm>
          <a:prstGeom prst="roundRect">
            <a:avLst>
              <a:gd fmla="val 10000" name="adj"/>
            </a:avLst>
          </a:prstGeom>
          <a:solidFill>
            <a:srgbClr val="9A3197"/>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495" name="Google Shape;495;p28"/>
          <p:cNvSpPr txBox="1"/>
          <p:nvPr/>
        </p:nvSpPr>
        <p:spPr>
          <a:xfrm>
            <a:off x="8000897" y="1817694"/>
            <a:ext cx="690075" cy="373050"/>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2</a:t>
            </a:r>
            <a:endParaRPr sz="1100"/>
          </a:p>
        </p:txBody>
      </p:sp>
      <p:sp>
        <p:nvSpPr>
          <p:cNvPr id="496" name="Google Shape;496;p28"/>
          <p:cNvSpPr/>
          <p:nvPr/>
        </p:nvSpPr>
        <p:spPr>
          <a:xfrm>
            <a:off x="7989289" y="2400507"/>
            <a:ext cx="713250" cy="396225"/>
          </a:xfrm>
          <a:prstGeom prst="roundRect">
            <a:avLst>
              <a:gd fmla="val 10000" name="adj"/>
            </a:avLst>
          </a:prstGeom>
          <a:solidFill>
            <a:srgbClr val="AF48AC"/>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497" name="Google Shape;497;p28"/>
          <p:cNvSpPr txBox="1"/>
          <p:nvPr/>
        </p:nvSpPr>
        <p:spPr>
          <a:xfrm>
            <a:off x="8000897" y="2412114"/>
            <a:ext cx="690075" cy="373050"/>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3</a:t>
            </a:r>
            <a:endParaRPr sz="1100"/>
          </a:p>
        </p:txBody>
      </p:sp>
      <p:sp>
        <p:nvSpPr>
          <p:cNvPr id="498" name="Google Shape;498;p28"/>
          <p:cNvSpPr/>
          <p:nvPr/>
        </p:nvSpPr>
        <p:spPr>
          <a:xfrm>
            <a:off x="7989289" y="2994927"/>
            <a:ext cx="713250" cy="396225"/>
          </a:xfrm>
          <a:prstGeom prst="roundRect">
            <a:avLst>
              <a:gd fmla="val 10000" name="adj"/>
            </a:avLst>
          </a:prstGeom>
          <a:solidFill>
            <a:srgbClr val="B470B2"/>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499" name="Google Shape;499;p28"/>
          <p:cNvSpPr txBox="1"/>
          <p:nvPr/>
        </p:nvSpPr>
        <p:spPr>
          <a:xfrm>
            <a:off x="8000897" y="3006534"/>
            <a:ext cx="690075" cy="373050"/>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4</a:t>
            </a:r>
            <a:endParaRPr sz="1100"/>
          </a:p>
        </p:txBody>
      </p:sp>
      <p:sp>
        <p:nvSpPr>
          <p:cNvPr id="500" name="Google Shape;500;p28"/>
          <p:cNvSpPr/>
          <p:nvPr/>
        </p:nvSpPr>
        <p:spPr>
          <a:xfrm>
            <a:off x="7989289" y="3589347"/>
            <a:ext cx="713250" cy="396225"/>
          </a:xfrm>
          <a:prstGeom prst="roundRect">
            <a:avLst>
              <a:gd fmla="val 10000" name="adj"/>
            </a:avLst>
          </a:prstGeom>
          <a:solidFill>
            <a:srgbClr val="BA96B9"/>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01" name="Google Shape;501;p28"/>
          <p:cNvSpPr txBox="1"/>
          <p:nvPr/>
        </p:nvSpPr>
        <p:spPr>
          <a:xfrm>
            <a:off x="8000897" y="3600954"/>
            <a:ext cx="690075" cy="373050"/>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5</a:t>
            </a:r>
            <a:endParaRPr sz="1100"/>
          </a:p>
        </p:txBody>
      </p:sp>
      <p:grpSp>
        <p:nvGrpSpPr>
          <p:cNvPr id="502" name="Google Shape;502;p28"/>
          <p:cNvGrpSpPr/>
          <p:nvPr/>
        </p:nvGrpSpPr>
        <p:grpSpPr>
          <a:xfrm>
            <a:off x="785236" y="4158100"/>
            <a:ext cx="8050487" cy="500175"/>
            <a:chOff x="785236" y="4158100"/>
            <a:chExt cx="8050487" cy="500175"/>
          </a:xfrm>
        </p:grpSpPr>
        <p:sp>
          <p:nvSpPr>
            <p:cNvPr id="503" name="Google Shape;503;p28"/>
            <p:cNvSpPr txBox="1"/>
            <p:nvPr/>
          </p:nvSpPr>
          <p:spPr>
            <a:xfrm>
              <a:off x="785236" y="4158100"/>
              <a:ext cx="4065198" cy="500175"/>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Long-term issue like felony </a:t>
              </a:r>
              <a:endParaRPr sz="1400">
                <a:solidFill>
                  <a:schemeClr val="dk1"/>
                </a:solidFill>
                <a:latin typeface="Century Gothic"/>
                <a:ea typeface="Century Gothic"/>
                <a:cs typeface="Century Gothic"/>
                <a:sym typeface="Century Gothic"/>
              </a:endParaRPr>
            </a:p>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or immigration issue</a:t>
              </a:r>
              <a:endParaRPr sz="1100"/>
            </a:p>
          </p:txBody>
        </p:sp>
        <p:cxnSp>
          <p:nvCxnSpPr>
            <p:cNvPr id="504" name="Google Shape;504;p28"/>
            <p:cNvCxnSpPr>
              <a:endCxn id="505" idx="1"/>
            </p:cNvCxnSpPr>
            <p:nvPr/>
          </p:nvCxnSpPr>
          <p:spPr>
            <a:xfrm flipH="1" rot="10800000">
              <a:off x="4838522" y="4380446"/>
              <a:ext cx="3017700" cy="7200"/>
            </a:xfrm>
            <a:prstGeom prst="straightConnector1">
              <a:avLst/>
            </a:prstGeom>
            <a:noFill/>
            <a:ln cap="rnd" cmpd="sng" w="9525">
              <a:solidFill>
                <a:schemeClr val="accent1"/>
              </a:solidFill>
              <a:prstDash val="solid"/>
              <a:round/>
              <a:headEnd len="sm" w="sm" type="none"/>
              <a:tailEnd len="med" w="med" type="triangle"/>
            </a:ln>
          </p:spPr>
        </p:cxnSp>
        <p:sp>
          <p:nvSpPr>
            <p:cNvPr id="505" name="Google Shape;505;p28"/>
            <p:cNvSpPr/>
            <p:nvPr/>
          </p:nvSpPr>
          <p:spPr>
            <a:xfrm>
              <a:off x="7856222" y="4199396"/>
              <a:ext cx="979500" cy="362100"/>
            </a:xfrm>
            <a:prstGeom prst="roundRect">
              <a:avLst>
                <a:gd fmla="val 16667" name="adj"/>
              </a:avLst>
            </a:prstGeom>
            <a:solidFill>
              <a:schemeClr val="lt1"/>
            </a:solidFill>
            <a:ln cap="rnd" cmpd="sng" w="19050">
              <a:solidFill>
                <a:schemeClr val="accent6"/>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rPr lang="en" sz="1200">
                  <a:solidFill>
                    <a:schemeClr val="dk1"/>
                  </a:solidFill>
                  <a:latin typeface="Century Gothic"/>
                  <a:ea typeface="Century Gothic"/>
                  <a:cs typeface="Century Gothic"/>
                  <a:sym typeface="Century Gothic"/>
                </a:rPr>
                <a:t>Significant Barrier</a:t>
              </a:r>
              <a:endParaRPr sz="1100"/>
            </a:p>
          </p:txBody>
        </p:sp>
      </p:grpSp>
      <p:grpSp>
        <p:nvGrpSpPr>
          <p:cNvPr id="506" name="Google Shape;506;p28"/>
          <p:cNvGrpSpPr/>
          <p:nvPr/>
        </p:nvGrpSpPr>
        <p:grpSpPr>
          <a:xfrm>
            <a:off x="996043" y="1349828"/>
            <a:ext cx="6976285" cy="2460208"/>
            <a:chOff x="996044" y="1349828"/>
            <a:chExt cx="6976285" cy="2460208"/>
          </a:xfrm>
        </p:grpSpPr>
        <p:grpSp>
          <p:nvGrpSpPr>
            <p:cNvPr id="507" name="Google Shape;507;p28"/>
            <p:cNvGrpSpPr/>
            <p:nvPr/>
          </p:nvGrpSpPr>
          <p:grpSpPr>
            <a:xfrm>
              <a:off x="1702253" y="1626837"/>
              <a:ext cx="6270075" cy="2183199"/>
              <a:chOff x="1355271" y="3077558"/>
              <a:chExt cx="8360100" cy="3134416"/>
            </a:xfrm>
          </p:grpSpPr>
          <p:cxnSp>
            <p:nvCxnSpPr>
              <p:cNvPr id="508" name="Google Shape;508;p28"/>
              <p:cNvCxnSpPr/>
              <p:nvPr/>
            </p:nvCxnSpPr>
            <p:spPr>
              <a:xfrm flipH="1" rot="10800000">
                <a:off x="1355271" y="6202674"/>
                <a:ext cx="8360100" cy="9300"/>
              </a:xfrm>
              <a:prstGeom prst="straightConnector1">
                <a:avLst/>
              </a:prstGeom>
              <a:noFill/>
              <a:ln cap="rnd" cmpd="sng" w="9525">
                <a:solidFill>
                  <a:schemeClr val="accent1"/>
                </a:solidFill>
                <a:prstDash val="solid"/>
                <a:round/>
                <a:headEnd len="sm" w="sm" type="none"/>
                <a:tailEnd len="med" w="med" type="triangle"/>
              </a:ln>
            </p:spPr>
          </p:cxnSp>
          <p:cxnSp>
            <p:nvCxnSpPr>
              <p:cNvPr id="509" name="Google Shape;509;p28"/>
              <p:cNvCxnSpPr/>
              <p:nvPr/>
            </p:nvCxnSpPr>
            <p:spPr>
              <a:xfrm>
                <a:off x="1355271" y="3077558"/>
                <a:ext cx="0" cy="3125100"/>
              </a:xfrm>
              <a:prstGeom prst="straightConnector1">
                <a:avLst/>
              </a:prstGeom>
              <a:noFill/>
              <a:ln cap="rnd" cmpd="sng" w="9525">
                <a:solidFill>
                  <a:schemeClr val="accent1"/>
                </a:solidFill>
                <a:prstDash val="solid"/>
                <a:round/>
                <a:headEnd len="sm" w="sm" type="none"/>
                <a:tailEnd len="sm" w="sm" type="none"/>
              </a:ln>
            </p:spPr>
          </p:cxnSp>
        </p:grpSp>
        <p:sp>
          <p:nvSpPr>
            <p:cNvPr id="510" name="Google Shape;510;p28"/>
            <p:cNvSpPr txBox="1"/>
            <p:nvPr/>
          </p:nvSpPr>
          <p:spPr>
            <a:xfrm>
              <a:off x="1253989" y="1632659"/>
              <a:ext cx="520875" cy="284625"/>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No</a:t>
              </a:r>
              <a:endParaRPr sz="1100"/>
            </a:p>
          </p:txBody>
        </p:sp>
        <p:cxnSp>
          <p:nvCxnSpPr>
            <p:cNvPr id="511" name="Google Shape;511;p28"/>
            <p:cNvCxnSpPr/>
            <p:nvPr/>
          </p:nvCxnSpPr>
          <p:spPr>
            <a:xfrm>
              <a:off x="2486025" y="1632659"/>
              <a:ext cx="0" cy="1349550"/>
            </a:xfrm>
            <a:prstGeom prst="straightConnector1">
              <a:avLst/>
            </a:prstGeom>
            <a:noFill/>
            <a:ln cap="rnd" cmpd="sng" w="9525">
              <a:solidFill>
                <a:schemeClr val="accent1"/>
              </a:solidFill>
              <a:prstDash val="solid"/>
              <a:round/>
              <a:headEnd len="sm" w="sm" type="none"/>
              <a:tailEnd len="med" w="med" type="triangle"/>
            </a:ln>
          </p:spPr>
        </p:cxnSp>
        <p:sp>
          <p:nvSpPr>
            <p:cNvPr id="512" name="Google Shape;512;p28"/>
            <p:cNvSpPr txBox="1"/>
            <p:nvPr/>
          </p:nvSpPr>
          <p:spPr>
            <a:xfrm>
              <a:off x="2571751" y="1698569"/>
              <a:ext cx="538875" cy="284625"/>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Yes</a:t>
              </a:r>
              <a:endParaRPr sz="1100"/>
            </a:p>
          </p:txBody>
        </p:sp>
        <p:sp>
          <p:nvSpPr>
            <p:cNvPr id="513" name="Google Shape;513;p28"/>
            <p:cNvSpPr txBox="1"/>
            <p:nvPr/>
          </p:nvSpPr>
          <p:spPr>
            <a:xfrm>
              <a:off x="996043" y="1349828"/>
              <a:ext cx="1979775" cy="284625"/>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Is there a legal issue?</a:t>
              </a:r>
              <a:endParaRPr sz="1100"/>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8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7" name="Shape 517"/>
        <p:cNvGrpSpPr/>
        <p:nvPr/>
      </p:nvGrpSpPr>
      <p:grpSpPr>
        <a:xfrm>
          <a:off x="0" y="0"/>
          <a:ext cx="0" cy="0"/>
          <a:chOff x="0" y="0"/>
          <a:chExt cx="0" cy="0"/>
        </a:xfrm>
      </p:grpSpPr>
      <p:grpSp>
        <p:nvGrpSpPr>
          <p:cNvPr id="518" name="Google Shape;518;p29"/>
          <p:cNvGrpSpPr/>
          <p:nvPr/>
        </p:nvGrpSpPr>
        <p:grpSpPr>
          <a:xfrm>
            <a:off x="7264975" y="858523"/>
            <a:ext cx="1919800" cy="2102239"/>
            <a:chOff x="7264975" y="858523"/>
            <a:chExt cx="1919800" cy="2102239"/>
          </a:xfrm>
        </p:grpSpPr>
        <p:sp>
          <p:nvSpPr>
            <p:cNvPr id="519" name="Google Shape;519;p29"/>
            <p:cNvSpPr/>
            <p:nvPr/>
          </p:nvSpPr>
          <p:spPr>
            <a:xfrm>
              <a:off x="7264975" y="858523"/>
              <a:ext cx="1586419" cy="2102239"/>
            </a:xfrm>
            <a:custGeom>
              <a:rect b="b" l="l" r="r" t="t"/>
              <a:pathLst>
                <a:path extrusionOk="0" h="42577" w="32130">
                  <a:moveTo>
                    <a:pt x="20866" y="0"/>
                  </a:moveTo>
                  <a:cubicBezTo>
                    <a:pt x="15915" y="0"/>
                    <a:pt x="8802" y="2738"/>
                    <a:pt x="6688" y="3757"/>
                  </a:cubicBezTo>
                  <a:cubicBezTo>
                    <a:pt x="4647" y="4741"/>
                    <a:pt x="2656" y="5989"/>
                    <a:pt x="1448" y="7818"/>
                  </a:cubicBezTo>
                  <a:cubicBezTo>
                    <a:pt x="241" y="9647"/>
                    <a:pt x="0" y="12170"/>
                    <a:pt x="1378" y="13888"/>
                  </a:cubicBezTo>
                  <a:cubicBezTo>
                    <a:pt x="2674" y="15501"/>
                    <a:pt x="4994" y="16036"/>
                    <a:pt x="7143" y="16199"/>
                  </a:cubicBezTo>
                  <a:cubicBezTo>
                    <a:pt x="9291" y="16361"/>
                    <a:pt x="11527" y="16275"/>
                    <a:pt x="13506" y="17078"/>
                  </a:cubicBezTo>
                  <a:cubicBezTo>
                    <a:pt x="15483" y="17882"/>
                    <a:pt x="17102" y="19970"/>
                    <a:pt x="16381" y="21872"/>
                  </a:cubicBezTo>
                  <a:cubicBezTo>
                    <a:pt x="15707" y="23642"/>
                    <a:pt x="13506" y="24338"/>
                    <a:pt x="11808" y="25342"/>
                  </a:cubicBezTo>
                  <a:cubicBezTo>
                    <a:pt x="10353" y="26203"/>
                    <a:pt x="9110" y="27497"/>
                    <a:pt x="8731" y="29069"/>
                  </a:cubicBezTo>
                  <a:cubicBezTo>
                    <a:pt x="8351" y="30642"/>
                    <a:pt x="9014" y="32481"/>
                    <a:pt x="10530" y="33244"/>
                  </a:cubicBezTo>
                  <a:cubicBezTo>
                    <a:pt x="11281" y="33622"/>
                    <a:pt x="12123" y="33707"/>
                    <a:pt x="12986" y="33707"/>
                  </a:cubicBezTo>
                  <a:cubicBezTo>
                    <a:pt x="13633" y="33707"/>
                    <a:pt x="14293" y="33659"/>
                    <a:pt x="14933" y="33651"/>
                  </a:cubicBezTo>
                  <a:cubicBezTo>
                    <a:pt x="14973" y="33650"/>
                    <a:pt x="15012" y="33650"/>
                    <a:pt x="15052" y="33650"/>
                  </a:cubicBezTo>
                  <a:cubicBezTo>
                    <a:pt x="16518" y="33650"/>
                    <a:pt x="18191" y="34048"/>
                    <a:pt x="18766" y="35299"/>
                  </a:cubicBezTo>
                  <a:cubicBezTo>
                    <a:pt x="19418" y="36719"/>
                    <a:pt x="18266" y="38342"/>
                    <a:pt x="18527" y="39868"/>
                  </a:cubicBezTo>
                  <a:cubicBezTo>
                    <a:pt x="18748" y="41149"/>
                    <a:pt x="19984" y="42135"/>
                    <a:pt x="21331" y="42443"/>
                  </a:cubicBezTo>
                  <a:cubicBezTo>
                    <a:pt x="21736" y="42535"/>
                    <a:pt x="22148" y="42576"/>
                    <a:pt x="22562" y="42576"/>
                  </a:cubicBezTo>
                  <a:cubicBezTo>
                    <a:pt x="23526" y="42576"/>
                    <a:pt x="24499" y="42355"/>
                    <a:pt x="25410" y="42043"/>
                  </a:cubicBezTo>
                  <a:cubicBezTo>
                    <a:pt x="28012" y="41155"/>
                    <a:pt x="30421" y="39384"/>
                    <a:pt x="31275" y="36916"/>
                  </a:cubicBezTo>
                  <a:cubicBezTo>
                    <a:pt x="32129" y="34450"/>
                    <a:pt x="30963" y="31323"/>
                    <a:pt x="28367" y="30422"/>
                  </a:cubicBezTo>
                  <a:cubicBezTo>
                    <a:pt x="26099" y="29633"/>
                    <a:pt x="22868" y="30319"/>
                    <a:pt x="21751" y="28310"/>
                  </a:cubicBezTo>
                  <a:cubicBezTo>
                    <a:pt x="21114" y="27165"/>
                    <a:pt x="21665" y="25730"/>
                    <a:pt x="22532" y="24727"/>
                  </a:cubicBezTo>
                  <a:cubicBezTo>
                    <a:pt x="23397" y="23723"/>
                    <a:pt x="24554" y="22958"/>
                    <a:pt x="25387" y="21928"/>
                  </a:cubicBezTo>
                  <a:cubicBezTo>
                    <a:pt x="27971" y="18725"/>
                    <a:pt x="26000" y="13309"/>
                    <a:pt x="21862" y="12252"/>
                  </a:cubicBezTo>
                  <a:cubicBezTo>
                    <a:pt x="20938" y="12016"/>
                    <a:pt x="19969" y="11970"/>
                    <a:pt x="18992" y="11970"/>
                  </a:cubicBezTo>
                  <a:cubicBezTo>
                    <a:pt x="18355" y="11970"/>
                    <a:pt x="17715" y="11989"/>
                    <a:pt x="17083" y="11989"/>
                  </a:cubicBezTo>
                  <a:cubicBezTo>
                    <a:pt x="15686" y="11989"/>
                    <a:pt x="14325" y="11893"/>
                    <a:pt x="13113" y="11272"/>
                  </a:cubicBezTo>
                  <a:cubicBezTo>
                    <a:pt x="12732" y="11077"/>
                    <a:pt x="12363" y="10816"/>
                    <a:pt x="12182" y="10445"/>
                  </a:cubicBezTo>
                  <a:cubicBezTo>
                    <a:pt x="11845" y="9748"/>
                    <a:pt x="12288" y="8921"/>
                    <a:pt x="12889" y="8403"/>
                  </a:cubicBezTo>
                  <a:cubicBezTo>
                    <a:pt x="14177" y="7291"/>
                    <a:pt x="16057" y="7048"/>
                    <a:pt x="17808" y="7024"/>
                  </a:cubicBezTo>
                  <a:cubicBezTo>
                    <a:pt x="18012" y="7021"/>
                    <a:pt x="18217" y="7021"/>
                    <a:pt x="18423" y="7021"/>
                  </a:cubicBezTo>
                  <a:cubicBezTo>
                    <a:pt x="18673" y="7021"/>
                    <a:pt x="18925" y="7022"/>
                    <a:pt x="19176" y="7022"/>
                  </a:cubicBezTo>
                  <a:cubicBezTo>
                    <a:pt x="20483" y="7022"/>
                    <a:pt x="21791" y="6989"/>
                    <a:pt x="23012" y="6579"/>
                  </a:cubicBezTo>
                  <a:cubicBezTo>
                    <a:pt x="24660" y="6024"/>
                    <a:pt x="26119" y="4518"/>
                    <a:pt x="25838" y="2901"/>
                  </a:cubicBezTo>
                  <a:cubicBezTo>
                    <a:pt x="25463" y="753"/>
                    <a:pt x="23462" y="0"/>
                    <a:pt x="20866"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20" name="Google Shape;520;p29"/>
            <p:cNvGrpSpPr/>
            <p:nvPr/>
          </p:nvGrpSpPr>
          <p:grpSpPr>
            <a:xfrm>
              <a:off x="8245014" y="1619582"/>
              <a:ext cx="939761" cy="1302776"/>
              <a:chOff x="5475825" y="391825"/>
              <a:chExt cx="890600" cy="1234625"/>
            </a:xfrm>
          </p:grpSpPr>
          <p:sp>
            <p:nvSpPr>
              <p:cNvPr id="521" name="Google Shape;521;p29"/>
              <p:cNvSpPr/>
              <p:nvPr/>
            </p:nvSpPr>
            <p:spPr>
              <a:xfrm>
                <a:off x="5785500" y="510600"/>
                <a:ext cx="580925" cy="190425"/>
              </a:xfrm>
              <a:custGeom>
                <a:rect b="b" l="l" r="r" t="t"/>
                <a:pathLst>
                  <a:path extrusionOk="0" h="7617" w="23237">
                    <a:moveTo>
                      <a:pt x="23237" y="0"/>
                    </a:moveTo>
                    <a:cubicBezTo>
                      <a:pt x="22755" y="183"/>
                      <a:pt x="22273" y="367"/>
                      <a:pt x="21796" y="555"/>
                    </a:cubicBezTo>
                    <a:cubicBezTo>
                      <a:pt x="19655" y="1404"/>
                      <a:pt x="17538" y="2309"/>
                      <a:pt x="15444" y="3267"/>
                    </a:cubicBezTo>
                    <a:cubicBezTo>
                      <a:pt x="13351" y="4226"/>
                      <a:pt x="11319" y="5304"/>
                      <a:pt x="9233" y="6272"/>
                    </a:cubicBezTo>
                    <a:cubicBezTo>
                      <a:pt x="7897" y="6892"/>
                      <a:pt x="6400" y="7447"/>
                      <a:pt x="4908" y="7447"/>
                    </a:cubicBezTo>
                    <a:cubicBezTo>
                      <a:pt x="4366" y="7447"/>
                      <a:pt x="3824" y="7373"/>
                      <a:pt x="3291" y="7203"/>
                    </a:cubicBezTo>
                    <a:lnTo>
                      <a:pt x="3291" y="7205"/>
                    </a:lnTo>
                    <a:cubicBezTo>
                      <a:pt x="1645" y="6677"/>
                      <a:pt x="126" y="5268"/>
                      <a:pt x="208" y="3428"/>
                    </a:cubicBezTo>
                    <a:cubicBezTo>
                      <a:pt x="210" y="3387"/>
                      <a:pt x="180" y="3366"/>
                      <a:pt x="149" y="3366"/>
                    </a:cubicBezTo>
                    <a:cubicBezTo>
                      <a:pt x="117" y="3366"/>
                      <a:pt x="85" y="3387"/>
                      <a:pt x="82" y="3428"/>
                    </a:cubicBezTo>
                    <a:cubicBezTo>
                      <a:pt x="0" y="5011"/>
                      <a:pt x="1079" y="6321"/>
                      <a:pt x="2428" y="7022"/>
                    </a:cubicBezTo>
                    <a:cubicBezTo>
                      <a:pt x="3237" y="7443"/>
                      <a:pt x="4098" y="7616"/>
                      <a:pt x="4967" y="7616"/>
                    </a:cubicBezTo>
                    <a:cubicBezTo>
                      <a:pt x="5908" y="7616"/>
                      <a:pt x="6858" y="7414"/>
                      <a:pt x="7765" y="7102"/>
                    </a:cubicBezTo>
                    <a:cubicBezTo>
                      <a:pt x="9857" y="6383"/>
                      <a:pt x="11806" y="5244"/>
                      <a:pt x="13803" y="4304"/>
                    </a:cubicBezTo>
                    <a:cubicBezTo>
                      <a:pt x="15917" y="3309"/>
                      <a:pt x="18054" y="2368"/>
                      <a:pt x="20217" y="1484"/>
                    </a:cubicBezTo>
                    <a:cubicBezTo>
                      <a:pt x="21212" y="1077"/>
                      <a:pt x="22220" y="675"/>
                      <a:pt x="23237" y="296"/>
                    </a:cubicBezTo>
                    <a:lnTo>
                      <a:pt x="23237" y="0"/>
                    </a:ln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2" name="Google Shape;522;p29"/>
              <p:cNvSpPr/>
              <p:nvPr/>
            </p:nvSpPr>
            <p:spPr>
              <a:xfrm>
                <a:off x="6211300" y="1214600"/>
                <a:ext cx="155125" cy="170850"/>
              </a:xfrm>
              <a:custGeom>
                <a:rect b="b" l="l" r="r" t="t"/>
                <a:pathLst>
                  <a:path extrusionOk="0" h="6834" w="6205">
                    <a:moveTo>
                      <a:pt x="5541" y="0"/>
                    </a:moveTo>
                    <a:cubicBezTo>
                      <a:pt x="5422" y="0"/>
                      <a:pt x="5302" y="2"/>
                      <a:pt x="5182" y="7"/>
                    </a:cubicBezTo>
                    <a:cubicBezTo>
                      <a:pt x="3499" y="62"/>
                      <a:pt x="1692" y="611"/>
                      <a:pt x="811" y="2155"/>
                    </a:cubicBezTo>
                    <a:cubicBezTo>
                      <a:pt x="143" y="3327"/>
                      <a:pt x="0" y="5014"/>
                      <a:pt x="1032" y="6029"/>
                    </a:cubicBezTo>
                    <a:cubicBezTo>
                      <a:pt x="1696" y="6681"/>
                      <a:pt x="2532" y="6833"/>
                      <a:pt x="3407" y="6833"/>
                    </a:cubicBezTo>
                    <a:cubicBezTo>
                      <a:pt x="4166" y="6833"/>
                      <a:pt x="4955" y="6719"/>
                      <a:pt x="5687" y="6719"/>
                    </a:cubicBezTo>
                    <a:cubicBezTo>
                      <a:pt x="5836" y="6719"/>
                      <a:pt x="5983" y="6724"/>
                      <a:pt x="6126" y="6735"/>
                    </a:cubicBezTo>
                    <a:cubicBezTo>
                      <a:pt x="6153" y="6737"/>
                      <a:pt x="6177" y="6746"/>
                      <a:pt x="6205" y="6748"/>
                    </a:cubicBezTo>
                    <a:lnTo>
                      <a:pt x="6205" y="6304"/>
                    </a:lnTo>
                    <a:cubicBezTo>
                      <a:pt x="6013" y="6287"/>
                      <a:pt x="5821" y="6280"/>
                      <a:pt x="5629" y="6280"/>
                    </a:cubicBezTo>
                    <a:cubicBezTo>
                      <a:pt x="4922" y="6280"/>
                      <a:pt x="4215" y="6374"/>
                      <a:pt x="3509" y="6383"/>
                    </a:cubicBezTo>
                    <a:cubicBezTo>
                      <a:pt x="3485" y="6383"/>
                      <a:pt x="3461" y="6383"/>
                      <a:pt x="3438" y="6383"/>
                    </a:cubicBezTo>
                    <a:cubicBezTo>
                      <a:pt x="2530" y="6383"/>
                      <a:pt x="1555" y="6173"/>
                      <a:pt x="1050" y="5340"/>
                    </a:cubicBezTo>
                    <a:cubicBezTo>
                      <a:pt x="665" y="4707"/>
                      <a:pt x="656" y="3913"/>
                      <a:pt x="847" y="3214"/>
                    </a:cubicBezTo>
                    <a:cubicBezTo>
                      <a:pt x="1369" y="1308"/>
                      <a:pt x="3226" y="536"/>
                      <a:pt x="5056" y="448"/>
                    </a:cubicBezTo>
                    <a:cubicBezTo>
                      <a:pt x="5222" y="441"/>
                      <a:pt x="5388" y="437"/>
                      <a:pt x="5555" y="437"/>
                    </a:cubicBezTo>
                    <a:cubicBezTo>
                      <a:pt x="5771" y="437"/>
                      <a:pt x="5988" y="443"/>
                      <a:pt x="6205" y="452"/>
                    </a:cubicBezTo>
                    <a:lnTo>
                      <a:pt x="6205" y="18"/>
                    </a:lnTo>
                    <a:cubicBezTo>
                      <a:pt x="5983" y="7"/>
                      <a:pt x="5762" y="0"/>
                      <a:pt x="5541"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3" name="Google Shape;523;p29"/>
              <p:cNvSpPr/>
              <p:nvPr/>
            </p:nvSpPr>
            <p:spPr>
              <a:xfrm>
                <a:off x="6273800" y="636725"/>
                <a:ext cx="92625" cy="144300"/>
              </a:xfrm>
              <a:custGeom>
                <a:rect b="b" l="l" r="r" t="t"/>
                <a:pathLst>
                  <a:path extrusionOk="0" h="5772" w="3705">
                    <a:moveTo>
                      <a:pt x="3705" y="0"/>
                    </a:moveTo>
                    <a:cubicBezTo>
                      <a:pt x="2817" y="305"/>
                      <a:pt x="1965" y="694"/>
                      <a:pt x="1277" y="1300"/>
                    </a:cubicBezTo>
                    <a:cubicBezTo>
                      <a:pt x="171" y="2275"/>
                      <a:pt x="1" y="3881"/>
                      <a:pt x="1138" y="4909"/>
                    </a:cubicBezTo>
                    <a:cubicBezTo>
                      <a:pt x="1815" y="5520"/>
                      <a:pt x="2632" y="5771"/>
                      <a:pt x="3466" y="5771"/>
                    </a:cubicBezTo>
                    <a:cubicBezTo>
                      <a:pt x="3546" y="5771"/>
                      <a:pt x="3625" y="5769"/>
                      <a:pt x="3705" y="5765"/>
                    </a:cubicBezTo>
                    <a:lnTo>
                      <a:pt x="3705" y="5438"/>
                    </a:lnTo>
                    <a:cubicBezTo>
                      <a:pt x="3623" y="5444"/>
                      <a:pt x="3542" y="5447"/>
                      <a:pt x="3460" y="5447"/>
                    </a:cubicBezTo>
                    <a:cubicBezTo>
                      <a:pt x="2940" y="5447"/>
                      <a:pt x="2415" y="5327"/>
                      <a:pt x="1896" y="5035"/>
                    </a:cubicBezTo>
                    <a:cubicBezTo>
                      <a:pt x="1171" y="4627"/>
                      <a:pt x="609" y="3916"/>
                      <a:pt x="678" y="3049"/>
                    </a:cubicBezTo>
                    <a:cubicBezTo>
                      <a:pt x="744" y="2203"/>
                      <a:pt x="1364" y="1572"/>
                      <a:pt x="2049" y="1139"/>
                    </a:cubicBezTo>
                    <a:cubicBezTo>
                      <a:pt x="2567" y="811"/>
                      <a:pt x="3130" y="579"/>
                      <a:pt x="3705" y="378"/>
                    </a:cubicBezTo>
                    <a:lnTo>
                      <a:pt x="3705" y="0"/>
                    </a:ln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4" name="Google Shape;524;p29"/>
              <p:cNvSpPr/>
              <p:nvPr/>
            </p:nvSpPr>
            <p:spPr>
              <a:xfrm>
                <a:off x="5475825" y="391825"/>
                <a:ext cx="890600" cy="895325"/>
              </a:xfrm>
              <a:custGeom>
                <a:rect b="b" l="l" r="r" t="t"/>
                <a:pathLst>
                  <a:path extrusionOk="0" h="35813" w="35624">
                    <a:moveTo>
                      <a:pt x="10049" y="1"/>
                    </a:moveTo>
                    <a:cubicBezTo>
                      <a:pt x="9154" y="1"/>
                      <a:pt x="8267" y="126"/>
                      <a:pt x="7431" y="465"/>
                    </a:cubicBezTo>
                    <a:cubicBezTo>
                      <a:pt x="5599" y="1208"/>
                      <a:pt x="4533" y="2917"/>
                      <a:pt x="3691" y="4620"/>
                    </a:cubicBezTo>
                    <a:cubicBezTo>
                      <a:pt x="1813" y="8418"/>
                      <a:pt x="1085" y="12640"/>
                      <a:pt x="623" y="16817"/>
                    </a:cubicBezTo>
                    <a:cubicBezTo>
                      <a:pt x="393" y="18914"/>
                      <a:pt x="157" y="21028"/>
                      <a:pt x="77" y="23138"/>
                    </a:cubicBezTo>
                    <a:cubicBezTo>
                      <a:pt x="0" y="25193"/>
                      <a:pt x="159" y="27296"/>
                      <a:pt x="1023" y="29190"/>
                    </a:cubicBezTo>
                    <a:cubicBezTo>
                      <a:pt x="2333" y="32067"/>
                      <a:pt x="5066" y="33925"/>
                      <a:pt x="7999" y="34880"/>
                    </a:cubicBezTo>
                    <a:cubicBezTo>
                      <a:pt x="9934" y="35511"/>
                      <a:pt x="12000" y="35812"/>
                      <a:pt x="14060" y="35812"/>
                    </a:cubicBezTo>
                    <a:cubicBezTo>
                      <a:pt x="15433" y="35812"/>
                      <a:pt x="16802" y="35679"/>
                      <a:pt x="18130" y="35420"/>
                    </a:cubicBezTo>
                    <a:lnTo>
                      <a:pt x="18130" y="35418"/>
                    </a:lnTo>
                    <a:cubicBezTo>
                      <a:pt x="20044" y="35046"/>
                      <a:pt x="21966" y="34289"/>
                      <a:pt x="23304" y="32819"/>
                    </a:cubicBezTo>
                    <a:cubicBezTo>
                      <a:pt x="24478" y="31529"/>
                      <a:pt x="25177" y="29765"/>
                      <a:pt x="24812" y="28019"/>
                    </a:cubicBezTo>
                    <a:cubicBezTo>
                      <a:pt x="24453" y="26283"/>
                      <a:pt x="22952" y="24472"/>
                      <a:pt x="23934" y="22678"/>
                    </a:cubicBezTo>
                    <a:cubicBezTo>
                      <a:pt x="24267" y="22069"/>
                      <a:pt x="24703" y="21836"/>
                      <a:pt x="25178" y="21836"/>
                    </a:cubicBezTo>
                    <a:cubicBezTo>
                      <a:pt x="26344" y="21836"/>
                      <a:pt x="27749" y="23240"/>
                      <a:pt x="28468" y="23975"/>
                    </a:cubicBezTo>
                    <a:cubicBezTo>
                      <a:pt x="29647" y="25180"/>
                      <a:pt x="30845" y="26507"/>
                      <a:pt x="32550" y="26918"/>
                    </a:cubicBezTo>
                    <a:cubicBezTo>
                      <a:pt x="32972" y="27020"/>
                      <a:pt x="33397" y="27063"/>
                      <a:pt x="33821" y="27063"/>
                    </a:cubicBezTo>
                    <a:cubicBezTo>
                      <a:pt x="34425" y="27063"/>
                      <a:pt x="35028" y="26976"/>
                      <a:pt x="35624" y="26845"/>
                    </a:cubicBezTo>
                    <a:lnTo>
                      <a:pt x="35624" y="26452"/>
                    </a:lnTo>
                    <a:cubicBezTo>
                      <a:pt x="35414" y="26500"/>
                      <a:pt x="35202" y="26544"/>
                      <a:pt x="34988" y="26578"/>
                    </a:cubicBezTo>
                    <a:cubicBezTo>
                      <a:pt x="34617" y="26640"/>
                      <a:pt x="34241" y="26675"/>
                      <a:pt x="33865" y="26675"/>
                    </a:cubicBezTo>
                    <a:cubicBezTo>
                      <a:pt x="33307" y="26675"/>
                      <a:pt x="32751" y="26597"/>
                      <a:pt x="32217" y="26410"/>
                    </a:cubicBezTo>
                    <a:cubicBezTo>
                      <a:pt x="31381" y="26117"/>
                      <a:pt x="30668" y="25567"/>
                      <a:pt x="30027" y="24967"/>
                    </a:cubicBezTo>
                    <a:cubicBezTo>
                      <a:pt x="28786" y="23800"/>
                      <a:pt x="27654" y="22157"/>
                      <a:pt x="25995" y="21555"/>
                    </a:cubicBezTo>
                    <a:cubicBezTo>
                      <a:pt x="25738" y="21462"/>
                      <a:pt x="25494" y="21419"/>
                      <a:pt x="25265" y="21419"/>
                    </a:cubicBezTo>
                    <a:cubicBezTo>
                      <a:pt x="24016" y="21419"/>
                      <a:pt x="23220" y="22692"/>
                      <a:pt x="23195" y="23977"/>
                    </a:cubicBezTo>
                    <a:cubicBezTo>
                      <a:pt x="23177" y="24912"/>
                      <a:pt x="23580" y="25788"/>
                      <a:pt x="23923" y="26633"/>
                    </a:cubicBezTo>
                    <a:cubicBezTo>
                      <a:pt x="24314" y="27593"/>
                      <a:pt x="24617" y="28559"/>
                      <a:pt x="24467" y="29605"/>
                    </a:cubicBezTo>
                    <a:cubicBezTo>
                      <a:pt x="24186" y="31580"/>
                      <a:pt x="22718" y="33181"/>
                      <a:pt x="20994" y="34068"/>
                    </a:cubicBezTo>
                    <a:cubicBezTo>
                      <a:pt x="19172" y="35004"/>
                      <a:pt x="17047" y="35303"/>
                      <a:pt x="15023" y="35397"/>
                    </a:cubicBezTo>
                    <a:cubicBezTo>
                      <a:pt x="14689" y="35412"/>
                      <a:pt x="14354" y="35420"/>
                      <a:pt x="14019" y="35420"/>
                    </a:cubicBezTo>
                    <a:cubicBezTo>
                      <a:pt x="12667" y="35420"/>
                      <a:pt x="11313" y="35293"/>
                      <a:pt x="9987" y="35022"/>
                    </a:cubicBezTo>
                    <a:cubicBezTo>
                      <a:pt x="6845" y="34380"/>
                      <a:pt x="3668" y="32874"/>
                      <a:pt x="1912" y="30076"/>
                    </a:cubicBezTo>
                    <a:cubicBezTo>
                      <a:pt x="816" y="28329"/>
                      <a:pt x="455" y="26286"/>
                      <a:pt x="442" y="24249"/>
                    </a:cubicBezTo>
                    <a:cubicBezTo>
                      <a:pt x="428" y="22088"/>
                      <a:pt x="700" y="19920"/>
                      <a:pt x="924" y="17773"/>
                    </a:cubicBezTo>
                    <a:cubicBezTo>
                      <a:pt x="1373" y="13494"/>
                      <a:pt x="2032" y="9128"/>
                      <a:pt x="3890" y="5206"/>
                    </a:cubicBezTo>
                    <a:cubicBezTo>
                      <a:pt x="4755" y="3380"/>
                      <a:pt x="5862" y="1442"/>
                      <a:pt x="7888" y="755"/>
                    </a:cubicBezTo>
                    <a:cubicBezTo>
                      <a:pt x="8613" y="509"/>
                      <a:pt x="9368" y="415"/>
                      <a:pt x="10129" y="415"/>
                    </a:cubicBezTo>
                    <a:cubicBezTo>
                      <a:pt x="11377" y="415"/>
                      <a:pt x="12644" y="668"/>
                      <a:pt x="13836" y="923"/>
                    </a:cubicBezTo>
                    <a:cubicBezTo>
                      <a:pt x="15625" y="1305"/>
                      <a:pt x="17889" y="1754"/>
                      <a:pt x="18832" y="3523"/>
                    </a:cubicBezTo>
                    <a:cubicBezTo>
                      <a:pt x="19561" y="4886"/>
                      <a:pt x="19250" y="7011"/>
                      <a:pt x="17425" y="7195"/>
                    </a:cubicBezTo>
                    <a:cubicBezTo>
                      <a:pt x="17339" y="7204"/>
                      <a:pt x="17254" y="7208"/>
                      <a:pt x="17168" y="7208"/>
                    </a:cubicBezTo>
                    <a:cubicBezTo>
                      <a:pt x="15931" y="7208"/>
                      <a:pt x="14714" y="6346"/>
                      <a:pt x="13676" y="5788"/>
                    </a:cubicBezTo>
                    <a:cubicBezTo>
                      <a:pt x="12696" y="5261"/>
                      <a:pt x="11602" y="4706"/>
                      <a:pt x="10467" y="4706"/>
                    </a:cubicBezTo>
                    <a:cubicBezTo>
                      <a:pt x="10268" y="4706"/>
                      <a:pt x="10068" y="4723"/>
                      <a:pt x="9866" y="4760"/>
                    </a:cubicBezTo>
                    <a:cubicBezTo>
                      <a:pt x="8320" y="5049"/>
                      <a:pt x="7484" y="6481"/>
                      <a:pt x="7064" y="7874"/>
                    </a:cubicBezTo>
                    <a:cubicBezTo>
                      <a:pt x="6816" y="8696"/>
                      <a:pt x="6694" y="9544"/>
                      <a:pt x="6579" y="10393"/>
                    </a:cubicBezTo>
                    <a:cubicBezTo>
                      <a:pt x="6415" y="11616"/>
                      <a:pt x="6249" y="12837"/>
                      <a:pt x="6082" y="14058"/>
                    </a:cubicBezTo>
                    <a:cubicBezTo>
                      <a:pt x="5759" y="16451"/>
                      <a:pt x="5433" y="18844"/>
                      <a:pt x="5110" y="21237"/>
                    </a:cubicBezTo>
                    <a:cubicBezTo>
                      <a:pt x="4856" y="23112"/>
                      <a:pt x="4682" y="25149"/>
                      <a:pt x="5942" y="26723"/>
                    </a:cubicBezTo>
                    <a:cubicBezTo>
                      <a:pt x="6968" y="28000"/>
                      <a:pt x="8590" y="28628"/>
                      <a:pt x="10146" y="28975"/>
                    </a:cubicBezTo>
                    <a:cubicBezTo>
                      <a:pt x="11185" y="29208"/>
                      <a:pt x="12324" y="29395"/>
                      <a:pt x="13443" y="29395"/>
                    </a:cubicBezTo>
                    <a:cubicBezTo>
                      <a:pt x="14228" y="29395"/>
                      <a:pt x="15003" y="29303"/>
                      <a:pt x="15727" y="29070"/>
                    </a:cubicBezTo>
                    <a:cubicBezTo>
                      <a:pt x="17237" y="28584"/>
                      <a:pt x="18517" y="27243"/>
                      <a:pt x="18491" y="25580"/>
                    </a:cubicBezTo>
                    <a:cubicBezTo>
                      <a:pt x="18467" y="24101"/>
                      <a:pt x="17261" y="23214"/>
                      <a:pt x="15903" y="23021"/>
                    </a:cubicBezTo>
                    <a:cubicBezTo>
                      <a:pt x="15516" y="22966"/>
                      <a:pt x="15126" y="22949"/>
                      <a:pt x="14735" y="22949"/>
                    </a:cubicBezTo>
                    <a:cubicBezTo>
                      <a:pt x="14134" y="22949"/>
                      <a:pt x="13531" y="22989"/>
                      <a:pt x="12931" y="22989"/>
                    </a:cubicBezTo>
                    <a:cubicBezTo>
                      <a:pt x="12438" y="22989"/>
                      <a:pt x="11947" y="22962"/>
                      <a:pt x="11462" y="22866"/>
                    </a:cubicBezTo>
                    <a:cubicBezTo>
                      <a:pt x="10750" y="22725"/>
                      <a:pt x="10054" y="22413"/>
                      <a:pt x="9629" y="21800"/>
                    </a:cubicBezTo>
                    <a:cubicBezTo>
                      <a:pt x="9149" y="21108"/>
                      <a:pt x="9136" y="20204"/>
                      <a:pt x="9375" y="19421"/>
                    </a:cubicBezTo>
                    <a:cubicBezTo>
                      <a:pt x="9970" y="17481"/>
                      <a:pt x="11940" y="16698"/>
                      <a:pt x="13809" y="16550"/>
                    </a:cubicBezTo>
                    <a:cubicBezTo>
                      <a:pt x="14117" y="16526"/>
                      <a:pt x="14424" y="16516"/>
                      <a:pt x="14731" y="16516"/>
                    </a:cubicBezTo>
                    <a:cubicBezTo>
                      <a:pt x="16104" y="16516"/>
                      <a:pt x="17475" y="16713"/>
                      <a:pt x="18846" y="16713"/>
                    </a:cubicBezTo>
                    <a:cubicBezTo>
                      <a:pt x="19323" y="16713"/>
                      <a:pt x="19800" y="16689"/>
                      <a:pt x="20276" y="16625"/>
                    </a:cubicBezTo>
                    <a:cubicBezTo>
                      <a:pt x="21329" y="16482"/>
                      <a:pt x="22291" y="16081"/>
                      <a:pt x="23279" y="15710"/>
                    </a:cubicBezTo>
                    <a:cubicBezTo>
                      <a:pt x="24028" y="15428"/>
                      <a:pt x="24815" y="15175"/>
                      <a:pt x="25616" y="15175"/>
                    </a:cubicBezTo>
                    <a:cubicBezTo>
                      <a:pt x="25849" y="15175"/>
                      <a:pt x="26083" y="15197"/>
                      <a:pt x="26318" y="15245"/>
                    </a:cubicBezTo>
                    <a:cubicBezTo>
                      <a:pt x="27817" y="15553"/>
                      <a:pt x="28917" y="16743"/>
                      <a:pt x="29916" y="17817"/>
                    </a:cubicBezTo>
                    <a:cubicBezTo>
                      <a:pt x="30931" y="18910"/>
                      <a:pt x="31967" y="20093"/>
                      <a:pt x="33367" y="20695"/>
                    </a:cubicBezTo>
                    <a:cubicBezTo>
                      <a:pt x="34065" y="20997"/>
                      <a:pt x="34792" y="21112"/>
                      <a:pt x="35522" y="21112"/>
                    </a:cubicBezTo>
                    <a:cubicBezTo>
                      <a:pt x="35556" y="21112"/>
                      <a:pt x="35590" y="21112"/>
                      <a:pt x="35624" y="21112"/>
                    </a:cubicBezTo>
                    <a:lnTo>
                      <a:pt x="35624" y="20734"/>
                    </a:lnTo>
                    <a:cubicBezTo>
                      <a:pt x="34464" y="20734"/>
                      <a:pt x="33355" y="20422"/>
                      <a:pt x="32365" y="19679"/>
                    </a:cubicBezTo>
                    <a:cubicBezTo>
                      <a:pt x="31130" y="18753"/>
                      <a:pt x="30206" y="17488"/>
                      <a:pt x="29083" y="16439"/>
                    </a:cubicBezTo>
                    <a:cubicBezTo>
                      <a:pt x="28094" y="15512"/>
                      <a:pt x="26920" y="14803"/>
                      <a:pt x="25557" y="14803"/>
                    </a:cubicBezTo>
                    <a:cubicBezTo>
                      <a:pt x="25414" y="14803"/>
                      <a:pt x="25269" y="14811"/>
                      <a:pt x="25122" y="14827"/>
                    </a:cubicBezTo>
                    <a:cubicBezTo>
                      <a:pt x="24137" y="14933"/>
                      <a:pt x="23220" y="15336"/>
                      <a:pt x="22302" y="15683"/>
                    </a:cubicBezTo>
                    <a:cubicBezTo>
                      <a:pt x="21196" y="16103"/>
                      <a:pt x="20103" y="16327"/>
                      <a:pt x="18916" y="16331"/>
                    </a:cubicBezTo>
                    <a:cubicBezTo>
                      <a:pt x="18899" y="16331"/>
                      <a:pt x="18882" y="16331"/>
                      <a:pt x="18864" y="16331"/>
                    </a:cubicBezTo>
                    <a:cubicBezTo>
                      <a:pt x="17468" y="16331"/>
                      <a:pt x="16071" y="16133"/>
                      <a:pt x="14678" y="16133"/>
                    </a:cubicBezTo>
                    <a:cubicBezTo>
                      <a:pt x="14042" y="16133"/>
                      <a:pt x="13406" y="16174"/>
                      <a:pt x="12772" y="16294"/>
                    </a:cubicBezTo>
                    <a:cubicBezTo>
                      <a:pt x="11100" y="16612"/>
                      <a:pt x="9582" y="17545"/>
                      <a:pt x="9016" y="19217"/>
                    </a:cubicBezTo>
                    <a:cubicBezTo>
                      <a:pt x="8545" y="20610"/>
                      <a:pt x="8952" y="22187"/>
                      <a:pt x="10323" y="22875"/>
                    </a:cubicBezTo>
                    <a:cubicBezTo>
                      <a:pt x="11091" y="23261"/>
                      <a:pt x="11955" y="23341"/>
                      <a:pt x="12822" y="23341"/>
                    </a:cubicBezTo>
                    <a:cubicBezTo>
                      <a:pt x="13409" y="23341"/>
                      <a:pt x="13997" y="23304"/>
                      <a:pt x="14557" y="23302"/>
                    </a:cubicBezTo>
                    <a:cubicBezTo>
                      <a:pt x="14574" y="23302"/>
                      <a:pt x="14591" y="23302"/>
                      <a:pt x="14608" y="23302"/>
                    </a:cubicBezTo>
                    <a:cubicBezTo>
                      <a:pt x="15980" y="23302"/>
                      <a:pt x="17731" y="23530"/>
                      <a:pt x="18082" y="25140"/>
                    </a:cubicBezTo>
                    <a:cubicBezTo>
                      <a:pt x="18272" y="26011"/>
                      <a:pt x="17916" y="26947"/>
                      <a:pt x="17357" y="27613"/>
                    </a:cubicBezTo>
                    <a:cubicBezTo>
                      <a:pt x="16733" y="28354"/>
                      <a:pt x="15821" y="28740"/>
                      <a:pt x="14884" y="28906"/>
                    </a:cubicBezTo>
                    <a:cubicBezTo>
                      <a:pt x="14449" y="28981"/>
                      <a:pt x="14006" y="29012"/>
                      <a:pt x="13563" y="29012"/>
                    </a:cubicBezTo>
                    <a:cubicBezTo>
                      <a:pt x="12937" y="29012"/>
                      <a:pt x="12309" y="28952"/>
                      <a:pt x="11694" y="28875"/>
                    </a:cubicBezTo>
                    <a:cubicBezTo>
                      <a:pt x="10845" y="28769"/>
                      <a:pt x="10000" y="28603"/>
                      <a:pt x="9186" y="28334"/>
                    </a:cubicBezTo>
                    <a:cubicBezTo>
                      <a:pt x="7497" y="27778"/>
                      <a:pt x="5927" y="26701"/>
                      <a:pt x="5497" y="24879"/>
                    </a:cubicBezTo>
                    <a:cubicBezTo>
                      <a:pt x="5250" y="23837"/>
                      <a:pt x="5367" y="22751"/>
                      <a:pt x="5498" y="21701"/>
                    </a:cubicBezTo>
                    <a:cubicBezTo>
                      <a:pt x="5644" y="20547"/>
                      <a:pt x="5805" y="19396"/>
                      <a:pt x="5960" y="18242"/>
                    </a:cubicBezTo>
                    <a:cubicBezTo>
                      <a:pt x="6278" y="15849"/>
                      <a:pt x="6597" y="13454"/>
                      <a:pt x="6917" y="11061"/>
                    </a:cubicBezTo>
                    <a:cubicBezTo>
                      <a:pt x="7141" y="9384"/>
                      <a:pt x="7282" y="7354"/>
                      <a:pt x="8459" y="6021"/>
                    </a:cubicBezTo>
                    <a:cubicBezTo>
                      <a:pt x="9033" y="5373"/>
                      <a:pt x="9743" y="5126"/>
                      <a:pt x="10484" y="5126"/>
                    </a:cubicBezTo>
                    <a:cubicBezTo>
                      <a:pt x="11151" y="5126"/>
                      <a:pt x="11844" y="5327"/>
                      <a:pt x="12488" y="5616"/>
                    </a:cubicBezTo>
                    <a:cubicBezTo>
                      <a:pt x="13729" y="6175"/>
                      <a:pt x="14868" y="7002"/>
                      <a:pt x="16180" y="7396"/>
                    </a:cubicBezTo>
                    <a:cubicBezTo>
                      <a:pt x="16493" y="7490"/>
                      <a:pt x="16817" y="7539"/>
                      <a:pt x="17136" y="7539"/>
                    </a:cubicBezTo>
                    <a:cubicBezTo>
                      <a:pt x="18018" y="7539"/>
                      <a:pt x="18859" y="7161"/>
                      <a:pt x="19301" y="6297"/>
                    </a:cubicBezTo>
                    <a:cubicBezTo>
                      <a:pt x="20002" y="4924"/>
                      <a:pt x="19374" y="3172"/>
                      <a:pt x="18250" y="2234"/>
                    </a:cubicBezTo>
                    <a:cubicBezTo>
                      <a:pt x="16795" y="1020"/>
                      <a:pt x="14758" y="679"/>
                      <a:pt x="12951" y="330"/>
                    </a:cubicBezTo>
                    <a:cubicBezTo>
                      <a:pt x="12011" y="149"/>
                      <a:pt x="11025" y="1"/>
                      <a:pt x="10049"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5" name="Google Shape;525;p29"/>
              <p:cNvSpPr/>
              <p:nvPr/>
            </p:nvSpPr>
            <p:spPr>
              <a:xfrm>
                <a:off x="5653750" y="1414775"/>
                <a:ext cx="712675" cy="211675"/>
              </a:xfrm>
              <a:custGeom>
                <a:rect b="b" l="l" r="r" t="t"/>
                <a:pathLst>
                  <a:path extrusionOk="0" h="8467" w="28507">
                    <a:moveTo>
                      <a:pt x="12601" y="1"/>
                    </a:moveTo>
                    <a:cubicBezTo>
                      <a:pt x="11863" y="1"/>
                      <a:pt x="11116" y="116"/>
                      <a:pt x="10370" y="323"/>
                    </a:cubicBezTo>
                    <a:cubicBezTo>
                      <a:pt x="8519" y="840"/>
                      <a:pt x="6778" y="1796"/>
                      <a:pt x="4843" y="1986"/>
                    </a:cubicBezTo>
                    <a:cubicBezTo>
                      <a:pt x="4597" y="2010"/>
                      <a:pt x="4345" y="2024"/>
                      <a:pt x="4092" y="2024"/>
                    </a:cubicBezTo>
                    <a:cubicBezTo>
                      <a:pt x="2758" y="2024"/>
                      <a:pt x="1392" y="1650"/>
                      <a:pt x="599" y="502"/>
                    </a:cubicBezTo>
                    <a:cubicBezTo>
                      <a:pt x="540" y="418"/>
                      <a:pt x="458" y="383"/>
                      <a:pt x="376" y="383"/>
                    </a:cubicBezTo>
                    <a:cubicBezTo>
                      <a:pt x="186" y="383"/>
                      <a:pt x="1" y="573"/>
                      <a:pt x="137" y="770"/>
                    </a:cubicBezTo>
                    <a:cubicBezTo>
                      <a:pt x="1028" y="2060"/>
                      <a:pt x="2540" y="2543"/>
                      <a:pt x="4050" y="2543"/>
                    </a:cubicBezTo>
                    <a:cubicBezTo>
                      <a:pt x="4100" y="2543"/>
                      <a:pt x="4150" y="2542"/>
                      <a:pt x="4200" y="2541"/>
                    </a:cubicBezTo>
                    <a:cubicBezTo>
                      <a:pt x="6150" y="2499"/>
                      <a:pt x="7889" y="1672"/>
                      <a:pt x="9706" y="1063"/>
                    </a:cubicBezTo>
                    <a:cubicBezTo>
                      <a:pt x="10663" y="742"/>
                      <a:pt x="11654" y="481"/>
                      <a:pt x="12668" y="481"/>
                    </a:cubicBezTo>
                    <a:cubicBezTo>
                      <a:pt x="12781" y="481"/>
                      <a:pt x="12894" y="484"/>
                      <a:pt x="13008" y="491"/>
                    </a:cubicBezTo>
                    <a:cubicBezTo>
                      <a:pt x="13840" y="540"/>
                      <a:pt x="14647" y="796"/>
                      <a:pt x="15379" y="1188"/>
                    </a:cubicBezTo>
                    <a:cubicBezTo>
                      <a:pt x="16830" y="1966"/>
                      <a:pt x="17989" y="3182"/>
                      <a:pt x="19157" y="4317"/>
                    </a:cubicBezTo>
                    <a:cubicBezTo>
                      <a:pt x="20360" y="5485"/>
                      <a:pt x="21620" y="6654"/>
                      <a:pt x="23171" y="7338"/>
                    </a:cubicBezTo>
                    <a:cubicBezTo>
                      <a:pt x="24850" y="8079"/>
                      <a:pt x="26690" y="8289"/>
                      <a:pt x="28507" y="8466"/>
                    </a:cubicBezTo>
                    <a:lnTo>
                      <a:pt x="28507" y="7977"/>
                    </a:lnTo>
                    <a:cubicBezTo>
                      <a:pt x="26751" y="7811"/>
                      <a:pt x="24967" y="7599"/>
                      <a:pt x="23361" y="6878"/>
                    </a:cubicBezTo>
                    <a:cubicBezTo>
                      <a:pt x="21806" y="6181"/>
                      <a:pt x="20563" y="4987"/>
                      <a:pt x="19360" y="3811"/>
                    </a:cubicBezTo>
                    <a:cubicBezTo>
                      <a:pt x="18214" y="2694"/>
                      <a:pt x="17058" y="1515"/>
                      <a:pt x="15634" y="750"/>
                    </a:cubicBezTo>
                    <a:cubicBezTo>
                      <a:pt x="14662" y="229"/>
                      <a:pt x="13641" y="1"/>
                      <a:pt x="12601"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526" name="Google Shape;526;p29"/>
          <p:cNvSpPr txBox="1"/>
          <p:nvPr>
            <p:ph type="title"/>
          </p:nvPr>
        </p:nvSpPr>
        <p:spPr>
          <a:xfrm>
            <a:off x="1262378" y="688049"/>
            <a:ext cx="6619200" cy="530400"/>
          </a:xfrm>
          <a:prstGeom prst="rect">
            <a:avLst/>
          </a:prstGeom>
          <a:noFill/>
          <a:ln>
            <a:noFill/>
          </a:ln>
        </p:spPr>
        <p:txBody>
          <a:bodyPr anchorCtr="0" anchor="ctr" bIns="34275" lIns="68575" spcFirstLastPara="1" rIns="68575" wrap="square" tIns="34275">
            <a:noAutofit/>
          </a:bodyPr>
          <a:lstStyle/>
          <a:p>
            <a:pPr indent="0" lvl="0" marL="0" rtl="0" algn="ctr">
              <a:spcBef>
                <a:spcPts val="0"/>
              </a:spcBef>
              <a:spcAft>
                <a:spcPts val="0"/>
              </a:spcAft>
              <a:buClr>
                <a:schemeClr val="lt2"/>
              </a:buClr>
              <a:buSzPts val="2700"/>
              <a:buFont typeface="Century Gothic"/>
              <a:buNone/>
            </a:pPr>
            <a:r>
              <a:rPr lang="en" sz="2900"/>
              <a:t>Adult Education on FAM</a:t>
            </a:r>
            <a:endParaRPr sz="2900"/>
          </a:p>
        </p:txBody>
      </p:sp>
      <p:grpSp>
        <p:nvGrpSpPr>
          <p:cNvPr id="527" name="Google Shape;527;p29"/>
          <p:cNvGrpSpPr/>
          <p:nvPr/>
        </p:nvGrpSpPr>
        <p:grpSpPr>
          <a:xfrm>
            <a:off x="989014" y="1425805"/>
            <a:ext cx="770894" cy="2955803"/>
            <a:chOff x="365001" y="15127"/>
            <a:chExt cx="1027858" cy="3941071"/>
          </a:xfrm>
        </p:grpSpPr>
        <p:sp>
          <p:nvSpPr>
            <p:cNvPr id="528" name="Google Shape;528;p29"/>
            <p:cNvSpPr/>
            <p:nvPr/>
          </p:nvSpPr>
          <p:spPr>
            <a:xfrm>
              <a:off x="375559" y="15127"/>
              <a:ext cx="1017300" cy="565200"/>
            </a:xfrm>
            <a:prstGeom prst="roundRect">
              <a:avLst>
                <a:gd fmla="val 10000" name="adj"/>
              </a:avLst>
            </a:prstGeom>
            <a:solidFill>
              <a:srgbClr val="821D7F"/>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29" name="Google Shape;529;p29"/>
            <p:cNvSpPr txBox="1"/>
            <p:nvPr/>
          </p:nvSpPr>
          <p:spPr>
            <a:xfrm>
              <a:off x="392110" y="31678"/>
              <a:ext cx="984000" cy="531900"/>
            </a:xfrm>
            <a:prstGeom prst="rect">
              <a:avLst/>
            </a:prstGeom>
            <a:noFill/>
            <a:ln>
              <a:noFill/>
            </a:ln>
          </p:spPr>
          <p:txBody>
            <a:bodyPr anchorCtr="0" anchor="ctr" bIns="68575" lIns="68575" spcFirstLastPara="1" rIns="68575" wrap="square" tIns="68575">
              <a:noAutofit/>
            </a:bodyPr>
            <a:lstStyle/>
            <a:p>
              <a:pPr indent="0" lvl="0" marL="0" marR="0" rtl="0" algn="ctr">
                <a:lnSpc>
                  <a:spcPct val="90000"/>
                </a:lnSpc>
                <a:spcBef>
                  <a:spcPts val="0"/>
                </a:spcBef>
                <a:spcAft>
                  <a:spcPts val="0"/>
                </a:spcAft>
                <a:buClr>
                  <a:schemeClr val="lt1"/>
                </a:buClr>
                <a:buSzPts val="1800"/>
                <a:buFont typeface="Century Gothic"/>
                <a:buNone/>
              </a:pPr>
              <a:r>
                <a:rPr lang="en" sz="1800">
                  <a:solidFill>
                    <a:schemeClr val="lt1"/>
                  </a:solidFill>
                  <a:latin typeface="Century Gothic"/>
                  <a:ea typeface="Century Gothic"/>
                  <a:cs typeface="Century Gothic"/>
                  <a:sym typeface="Century Gothic"/>
                </a:rPr>
                <a:t>1</a:t>
              </a:r>
              <a:endParaRPr sz="1100"/>
            </a:p>
          </p:txBody>
        </p:sp>
        <p:sp>
          <p:nvSpPr>
            <p:cNvPr id="530" name="Google Shape;530;p29"/>
            <p:cNvSpPr/>
            <p:nvPr/>
          </p:nvSpPr>
          <p:spPr>
            <a:xfrm>
              <a:off x="365001" y="848111"/>
              <a:ext cx="1017300" cy="565200"/>
            </a:xfrm>
            <a:prstGeom prst="roundRect">
              <a:avLst>
                <a:gd fmla="val 10000" name="adj"/>
              </a:avLst>
            </a:prstGeom>
            <a:solidFill>
              <a:srgbClr val="9A3197"/>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31" name="Google Shape;531;p29"/>
            <p:cNvSpPr txBox="1"/>
            <p:nvPr/>
          </p:nvSpPr>
          <p:spPr>
            <a:xfrm>
              <a:off x="381552" y="864662"/>
              <a:ext cx="984000" cy="531900"/>
            </a:xfrm>
            <a:prstGeom prst="rect">
              <a:avLst/>
            </a:prstGeom>
            <a:noFill/>
            <a:ln>
              <a:noFill/>
            </a:ln>
          </p:spPr>
          <p:txBody>
            <a:bodyPr anchorCtr="0" anchor="ctr" bIns="68575" lIns="68575" spcFirstLastPara="1" rIns="68575" wrap="square" tIns="68575">
              <a:noAutofit/>
            </a:bodyPr>
            <a:lstStyle/>
            <a:p>
              <a:pPr indent="0" lvl="0" marL="0" marR="0" rtl="0" algn="ctr">
                <a:lnSpc>
                  <a:spcPct val="90000"/>
                </a:lnSpc>
                <a:spcBef>
                  <a:spcPts val="0"/>
                </a:spcBef>
                <a:spcAft>
                  <a:spcPts val="0"/>
                </a:spcAft>
                <a:buClr>
                  <a:schemeClr val="lt1"/>
                </a:buClr>
                <a:buSzPts val="1800"/>
                <a:buFont typeface="Century Gothic"/>
                <a:buNone/>
              </a:pPr>
              <a:r>
                <a:rPr lang="en" sz="1800">
                  <a:solidFill>
                    <a:schemeClr val="lt1"/>
                  </a:solidFill>
                  <a:latin typeface="Century Gothic"/>
                  <a:ea typeface="Century Gothic"/>
                  <a:cs typeface="Century Gothic"/>
                  <a:sym typeface="Century Gothic"/>
                </a:rPr>
                <a:t>2</a:t>
              </a:r>
              <a:endParaRPr sz="1100"/>
            </a:p>
          </p:txBody>
        </p:sp>
        <p:sp>
          <p:nvSpPr>
            <p:cNvPr id="532" name="Google Shape;532;p29"/>
            <p:cNvSpPr/>
            <p:nvPr/>
          </p:nvSpPr>
          <p:spPr>
            <a:xfrm>
              <a:off x="365001" y="1695740"/>
              <a:ext cx="1017300" cy="565200"/>
            </a:xfrm>
            <a:prstGeom prst="roundRect">
              <a:avLst>
                <a:gd fmla="val 10000" name="adj"/>
              </a:avLst>
            </a:prstGeom>
            <a:solidFill>
              <a:srgbClr val="AF48AC"/>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33" name="Google Shape;533;p29"/>
            <p:cNvSpPr txBox="1"/>
            <p:nvPr/>
          </p:nvSpPr>
          <p:spPr>
            <a:xfrm>
              <a:off x="381552" y="1712291"/>
              <a:ext cx="984000" cy="531900"/>
            </a:xfrm>
            <a:prstGeom prst="rect">
              <a:avLst/>
            </a:prstGeom>
            <a:noFill/>
            <a:ln>
              <a:noFill/>
            </a:ln>
          </p:spPr>
          <p:txBody>
            <a:bodyPr anchorCtr="0" anchor="ctr" bIns="68575" lIns="68575" spcFirstLastPara="1" rIns="68575" wrap="square" tIns="68575">
              <a:noAutofit/>
            </a:bodyPr>
            <a:lstStyle/>
            <a:p>
              <a:pPr indent="0" lvl="0" marL="0" marR="0" rtl="0" algn="ctr">
                <a:lnSpc>
                  <a:spcPct val="90000"/>
                </a:lnSpc>
                <a:spcBef>
                  <a:spcPts val="0"/>
                </a:spcBef>
                <a:spcAft>
                  <a:spcPts val="0"/>
                </a:spcAft>
                <a:buClr>
                  <a:schemeClr val="lt1"/>
                </a:buClr>
                <a:buSzPts val="1800"/>
                <a:buFont typeface="Century Gothic"/>
                <a:buNone/>
              </a:pPr>
              <a:r>
                <a:rPr lang="en" sz="1800">
                  <a:solidFill>
                    <a:schemeClr val="lt1"/>
                  </a:solidFill>
                  <a:latin typeface="Century Gothic"/>
                  <a:ea typeface="Century Gothic"/>
                  <a:cs typeface="Century Gothic"/>
                  <a:sym typeface="Century Gothic"/>
                </a:rPr>
                <a:t>3</a:t>
              </a:r>
              <a:endParaRPr sz="1100"/>
            </a:p>
          </p:txBody>
        </p:sp>
        <p:sp>
          <p:nvSpPr>
            <p:cNvPr id="534" name="Google Shape;534;p29"/>
            <p:cNvSpPr/>
            <p:nvPr/>
          </p:nvSpPr>
          <p:spPr>
            <a:xfrm>
              <a:off x="365001" y="2543369"/>
              <a:ext cx="1017300" cy="565200"/>
            </a:xfrm>
            <a:prstGeom prst="roundRect">
              <a:avLst>
                <a:gd fmla="val 10000" name="adj"/>
              </a:avLst>
            </a:prstGeom>
            <a:solidFill>
              <a:srgbClr val="B470B2"/>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35" name="Google Shape;535;p29"/>
            <p:cNvSpPr txBox="1"/>
            <p:nvPr/>
          </p:nvSpPr>
          <p:spPr>
            <a:xfrm>
              <a:off x="381552" y="2559920"/>
              <a:ext cx="984000" cy="531900"/>
            </a:xfrm>
            <a:prstGeom prst="rect">
              <a:avLst/>
            </a:prstGeom>
            <a:noFill/>
            <a:ln>
              <a:noFill/>
            </a:ln>
          </p:spPr>
          <p:txBody>
            <a:bodyPr anchorCtr="0" anchor="ctr" bIns="68575" lIns="68575" spcFirstLastPara="1" rIns="68575" wrap="square" tIns="68575">
              <a:noAutofit/>
            </a:bodyPr>
            <a:lstStyle/>
            <a:p>
              <a:pPr indent="0" lvl="0" marL="0" marR="0" rtl="0" algn="ctr">
                <a:lnSpc>
                  <a:spcPct val="90000"/>
                </a:lnSpc>
                <a:spcBef>
                  <a:spcPts val="0"/>
                </a:spcBef>
                <a:spcAft>
                  <a:spcPts val="0"/>
                </a:spcAft>
                <a:buClr>
                  <a:schemeClr val="lt1"/>
                </a:buClr>
                <a:buSzPts val="1800"/>
                <a:buFont typeface="Century Gothic"/>
                <a:buNone/>
              </a:pPr>
              <a:r>
                <a:rPr lang="en" sz="1800">
                  <a:solidFill>
                    <a:schemeClr val="lt1"/>
                  </a:solidFill>
                  <a:latin typeface="Century Gothic"/>
                  <a:ea typeface="Century Gothic"/>
                  <a:cs typeface="Century Gothic"/>
                  <a:sym typeface="Century Gothic"/>
                </a:rPr>
                <a:t>4</a:t>
              </a:r>
              <a:endParaRPr sz="1100"/>
            </a:p>
          </p:txBody>
        </p:sp>
        <p:sp>
          <p:nvSpPr>
            <p:cNvPr id="536" name="Google Shape;536;p29"/>
            <p:cNvSpPr/>
            <p:nvPr/>
          </p:nvSpPr>
          <p:spPr>
            <a:xfrm>
              <a:off x="365001" y="3390998"/>
              <a:ext cx="1017300" cy="565200"/>
            </a:xfrm>
            <a:prstGeom prst="roundRect">
              <a:avLst>
                <a:gd fmla="val 10000" name="adj"/>
              </a:avLst>
            </a:prstGeom>
            <a:solidFill>
              <a:srgbClr val="BA96B9"/>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37" name="Google Shape;537;p29"/>
            <p:cNvSpPr txBox="1"/>
            <p:nvPr/>
          </p:nvSpPr>
          <p:spPr>
            <a:xfrm>
              <a:off x="381552" y="3407549"/>
              <a:ext cx="984000" cy="531900"/>
            </a:xfrm>
            <a:prstGeom prst="rect">
              <a:avLst/>
            </a:prstGeom>
            <a:noFill/>
            <a:ln>
              <a:noFill/>
            </a:ln>
          </p:spPr>
          <p:txBody>
            <a:bodyPr anchorCtr="0" anchor="ctr" bIns="68575" lIns="68575" spcFirstLastPara="1" rIns="68575" wrap="square" tIns="68575">
              <a:noAutofit/>
            </a:bodyPr>
            <a:lstStyle/>
            <a:p>
              <a:pPr indent="0" lvl="0" marL="0" marR="0" rtl="0" algn="ctr">
                <a:lnSpc>
                  <a:spcPct val="90000"/>
                </a:lnSpc>
                <a:spcBef>
                  <a:spcPts val="0"/>
                </a:spcBef>
                <a:spcAft>
                  <a:spcPts val="0"/>
                </a:spcAft>
                <a:buClr>
                  <a:schemeClr val="lt1"/>
                </a:buClr>
                <a:buSzPts val="1800"/>
                <a:buFont typeface="Century Gothic"/>
                <a:buNone/>
              </a:pPr>
              <a:r>
                <a:rPr lang="en" sz="1800">
                  <a:solidFill>
                    <a:schemeClr val="lt1"/>
                  </a:solidFill>
                  <a:latin typeface="Century Gothic"/>
                  <a:ea typeface="Century Gothic"/>
                  <a:cs typeface="Century Gothic"/>
                  <a:sym typeface="Century Gothic"/>
                </a:rPr>
                <a:t>5</a:t>
              </a:r>
              <a:endParaRPr sz="1100"/>
            </a:p>
          </p:txBody>
        </p:sp>
      </p:grpSp>
      <p:grpSp>
        <p:nvGrpSpPr>
          <p:cNvPr id="538" name="Google Shape;538;p29"/>
          <p:cNvGrpSpPr/>
          <p:nvPr/>
        </p:nvGrpSpPr>
        <p:grpSpPr>
          <a:xfrm>
            <a:off x="1897050" y="1425829"/>
            <a:ext cx="6257927" cy="1706268"/>
            <a:chOff x="1952657" y="2616569"/>
            <a:chExt cx="8343902" cy="2286916"/>
          </a:xfrm>
        </p:grpSpPr>
        <p:sp>
          <p:nvSpPr>
            <p:cNvPr id="539" name="Google Shape;539;p29"/>
            <p:cNvSpPr txBox="1"/>
            <p:nvPr/>
          </p:nvSpPr>
          <p:spPr>
            <a:xfrm>
              <a:off x="1952657" y="2616569"/>
              <a:ext cx="7975200" cy="670500"/>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No high school diploma or equivalent; or has non-transferable degree</a:t>
              </a:r>
              <a:endParaRPr sz="1100"/>
            </a:p>
          </p:txBody>
        </p:sp>
        <p:sp>
          <p:nvSpPr>
            <p:cNvPr id="540" name="Google Shape;540;p29"/>
            <p:cNvSpPr txBox="1"/>
            <p:nvPr/>
          </p:nvSpPr>
          <p:spPr>
            <a:xfrm>
              <a:off x="1952659" y="3428819"/>
              <a:ext cx="8343900" cy="670500"/>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Working toward high school diploma or equivalent, or transferring degree</a:t>
              </a:r>
              <a:endParaRPr sz="1100"/>
            </a:p>
          </p:txBody>
        </p:sp>
        <p:sp>
          <p:nvSpPr>
            <p:cNvPr id="541" name="Google Shape;541;p29"/>
            <p:cNvSpPr txBox="1"/>
            <p:nvPr/>
          </p:nvSpPr>
          <p:spPr>
            <a:xfrm>
              <a:off x="1952657" y="4232985"/>
              <a:ext cx="4497000" cy="670500"/>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Has high school diploma or equivalent</a:t>
              </a:r>
              <a:endParaRPr sz="1100"/>
            </a:p>
          </p:txBody>
        </p:sp>
      </p:grpSp>
      <p:grpSp>
        <p:nvGrpSpPr>
          <p:cNvPr id="542" name="Google Shape;542;p29"/>
          <p:cNvGrpSpPr/>
          <p:nvPr/>
        </p:nvGrpSpPr>
        <p:grpSpPr>
          <a:xfrm>
            <a:off x="1897052" y="3265707"/>
            <a:ext cx="5890500" cy="1134130"/>
            <a:chOff x="1952659" y="5082563"/>
            <a:chExt cx="7854000" cy="1520078"/>
          </a:xfrm>
        </p:grpSpPr>
        <p:sp>
          <p:nvSpPr>
            <p:cNvPr id="543" name="Google Shape;543;p29"/>
            <p:cNvSpPr txBox="1"/>
            <p:nvPr/>
          </p:nvSpPr>
          <p:spPr>
            <a:xfrm>
              <a:off x="1952659" y="5082563"/>
              <a:ext cx="7854000" cy="670500"/>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Enrolled to receive post-secondary degree or vocational certificate</a:t>
              </a:r>
              <a:endParaRPr sz="1100"/>
            </a:p>
          </p:txBody>
        </p:sp>
        <p:sp>
          <p:nvSpPr>
            <p:cNvPr id="544" name="Google Shape;544;p29"/>
            <p:cNvSpPr txBox="1"/>
            <p:nvPr/>
          </p:nvSpPr>
          <p:spPr>
            <a:xfrm>
              <a:off x="1952659" y="5932141"/>
              <a:ext cx="6194100" cy="670500"/>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Has post-secondary degree or vocational certificate</a:t>
              </a:r>
              <a:endParaRPr sz="1100"/>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4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8" name="Shape 548"/>
        <p:cNvGrpSpPr/>
        <p:nvPr/>
      </p:nvGrpSpPr>
      <p:grpSpPr>
        <a:xfrm>
          <a:off x="0" y="0"/>
          <a:ext cx="0" cy="0"/>
          <a:chOff x="0" y="0"/>
          <a:chExt cx="0" cy="0"/>
        </a:xfrm>
      </p:grpSpPr>
      <p:sp>
        <p:nvSpPr>
          <p:cNvPr id="549" name="Google Shape;549;p30"/>
          <p:cNvSpPr/>
          <p:nvPr/>
        </p:nvSpPr>
        <p:spPr>
          <a:xfrm flipH="1" rot="585334">
            <a:off x="7542512" y="4820717"/>
            <a:ext cx="1543808" cy="920429"/>
          </a:xfrm>
          <a:custGeom>
            <a:rect b="b" l="l" r="r" t="t"/>
            <a:pathLst>
              <a:path extrusionOk="0" h="40935" w="68659">
                <a:moveTo>
                  <a:pt x="66684" y="0"/>
                </a:moveTo>
                <a:cubicBezTo>
                  <a:pt x="66359" y="0"/>
                  <a:pt x="66015" y="113"/>
                  <a:pt x="65690" y="376"/>
                </a:cubicBezTo>
                <a:cubicBezTo>
                  <a:pt x="62992" y="2559"/>
                  <a:pt x="60566" y="5076"/>
                  <a:pt x="58040" y="7449"/>
                </a:cubicBezTo>
                <a:cubicBezTo>
                  <a:pt x="55506" y="9831"/>
                  <a:pt x="52940" y="12176"/>
                  <a:pt x="50300" y="14436"/>
                </a:cubicBezTo>
                <a:cubicBezTo>
                  <a:pt x="45135" y="18861"/>
                  <a:pt x="39721" y="23004"/>
                  <a:pt x="33904" y="26540"/>
                </a:cubicBezTo>
                <a:cubicBezTo>
                  <a:pt x="28287" y="29955"/>
                  <a:pt x="22331" y="32795"/>
                  <a:pt x="16012" y="34637"/>
                </a:cubicBezTo>
                <a:cubicBezTo>
                  <a:pt x="10764" y="36165"/>
                  <a:pt x="5430" y="37037"/>
                  <a:pt x="0" y="37207"/>
                </a:cubicBezTo>
                <a:lnTo>
                  <a:pt x="0" y="40931"/>
                </a:lnTo>
                <a:cubicBezTo>
                  <a:pt x="198" y="40933"/>
                  <a:pt x="396" y="40934"/>
                  <a:pt x="595" y="40934"/>
                </a:cubicBezTo>
                <a:cubicBezTo>
                  <a:pt x="5189" y="40934"/>
                  <a:pt x="9791" y="40328"/>
                  <a:pt x="14241" y="39217"/>
                </a:cubicBezTo>
                <a:cubicBezTo>
                  <a:pt x="27887" y="35807"/>
                  <a:pt x="39781" y="27914"/>
                  <a:pt x="50366" y="18886"/>
                </a:cubicBezTo>
                <a:cubicBezTo>
                  <a:pt x="53385" y="16311"/>
                  <a:pt x="56319" y="13633"/>
                  <a:pt x="59206" y="10913"/>
                </a:cubicBezTo>
                <a:cubicBezTo>
                  <a:pt x="62116" y="8173"/>
                  <a:pt x="65135" y="5461"/>
                  <a:pt x="67723" y="2409"/>
                </a:cubicBezTo>
                <a:cubicBezTo>
                  <a:pt x="68659" y="1305"/>
                  <a:pt x="67789" y="0"/>
                  <a:pt x="66684"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0" name="Google Shape;550;p30"/>
          <p:cNvSpPr/>
          <p:nvPr/>
        </p:nvSpPr>
        <p:spPr>
          <a:xfrm rot="5400000">
            <a:off x="423014" y="3790165"/>
            <a:ext cx="855801" cy="1946722"/>
          </a:xfrm>
          <a:custGeom>
            <a:rect b="b" l="l" r="r" t="t"/>
            <a:pathLst>
              <a:path extrusionOk="0" h="76215" w="33505">
                <a:moveTo>
                  <a:pt x="5160" y="0"/>
                </a:moveTo>
                <a:cubicBezTo>
                  <a:pt x="3408" y="0"/>
                  <a:pt x="1698" y="49"/>
                  <a:pt x="66" y="190"/>
                </a:cubicBezTo>
                <a:cubicBezTo>
                  <a:pt x="1" y="26288"/>
                  <a:pt x="10350" y="52268"/>
                  <a:pt x="28343" y="71173"/>
                </a:cubicBezTo>
                <a:cubicBezTo>
                  <a:pt x="30002" y="72916"/>
                  <a:pt x="31725" y="74598"/>
                  <a:pt x="33505" y="76215"/>
                </a:cubicBezTo>
                <a:lnTo>
                  <a:pt x="33505" y="37613"/>
                </a:lnTo>
                <a:cubicBezTo>
                  <a:pt x="26809" y="26285"/>
                  <a:pt x="22991" y="13241"/>
                  <a:pt x="22752" y="78"/>
                </a:cubicBezTo>
                <a:cubicBezTo>
                  <a:pt x="21119" y="219"/>
                  <a:pt x="19409" y="268"/>
                  <a:pt x="17657" y="268"/>
                </a:cubicBezTo>
                <a:cubicBezTo>
                  <a:pt x="13567" y="268"/>
                  <a:pt x="9249" y="0"/>
                  <a:pt x="5160"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51" name="Google Shape;551;p30"/>
          <p:cNvGrpSpPr/>
          <p:nvPr/>
        </p:nvGrpSpPr>
        <p:grpSpPr>
          <a:xfrm>
            <a:off x="1181747" y="4297049"/>
            <a:ext cx="1897945" cy="932959"/>
            <a:chOff x="5530755" y="4324976"/>
            <a:chExt cx="1665156" cy="818528"/>
          </a:xfrm>
        </p:grpSpPr>
        <p:sp>
          <p:nvSpPr>
            <p:cNvPr id="552" name="Google Shape;552;p30"/>
            <p:cNvSpPr/>
            <p:nvPr/>
          </p:nvSpPr>
          <p:spPr>
            <a:xfrm rot="-5400000">
              <a:off x="5323460" y="4664528"/>
              <a:ext cx="686271" cy="271683"/>
            </a:xfrm>
            <a:custGeom>
              <a:rect b="b" l="l" r="r" t="t"/>
              <a:pathLst>
                <a:path extrusionOk="0" h="7884" w="19915">
                  <a:moveTo>
                    <a:pt x="11337" y="1"/>
                  </a:moveTo>
                  <a:cubicBezTo>
                    <a:pt x="7437" y="1"/>
                    <a:pt x="3635" y="1096"/>
                    <a:pt x="0" y="2459"/>
                  </a:cubicBezTo>
                  <a:lnTo>
                    <a:pt x="0" y="2755"/>
                  </a:lnTo>
                  <a:cubicBezTo>
                    <a:pt x="3276" y="1528"/>
                    <a:pt x="6661" y="528"/>
                    <a:pt x="10156" y="329"/>
                  </a:cubicBezTo>
                  <a:cubicBezTo>
                    <a:pt x="10597" y="304"/>
                    <a:pt x="11044" y="290"/>
                    <a:pt x="11494" y="290"/>
                  </a:cubicBezTo>
                  <a:cubicBezTo>
                    <a:pt x="13204" y="290"/>
                    <a:pt x="14955" y="494"/>
                    <a:pt x="16537" y="1092"/>
                  </a:cubicBezTo>
                  <a:cubicBezTo>
                    <a:pt x="18180" y="1713"/>
                    <a:pt x="19695" y="3029"/>
                    <a:pt x="19484" y="4938"/>
                  </a:cubicBezTo>
                  <a:cubicBezTo>
                    <a:pt x="19396" y="5719"/>
                    <a:pt x="18996" y="6504"/>
                    <a:pt x="18257" y="6847"/>
                  </a:cubicBezTo>
                  <a:cubicBezTo>
                    <a:pt x="17956" y="6987"/>
                    <a:pt x="17643" y="7044"/>
                    <a:pt x="17327" y="7044"/>
                  </a:cubicBezTo>
                  <a:cubicBezTo>
                    <a:pt x="16564" y="7044"/>
                    <a:pt x="15781" y="6716"/>
                    <a:pt x="15094" y="6446"/>
                  </a:cubicBezTo>
                  <a:cubicBezTo>
                    <a:pt x="13413" y="5783"/>
                    <a:pt x="11683" y="5474"/>
                    <a:pt x="9902" y="5474"/>
                  </a:cubicBezTo>
                  <a:cubicBezTo>
                    <a:pt x="9544" y="5474"/>
                    <a:pt x="9183" y="5486"/>
                    <a:pt x="8820" y="5511"/>
                  </a:cubicBezTo>
                  <a:cubicBezTo>
                    <a:pt x="6624" y="5659"/>
                    <a:pt x="4479" y="6186"/>
                    <a:pt x="2375" y="6803"/>
                  </a:cubicBezTo>
                  <a:cubicBezTo>
                    <a:pt x="1614" y="7028"/>
                    <a:pt x="792" y="7232"/>
                    <a:pt x="0" y="7504"/>
                  </a:cubicBezTo>
                  <a:lnTo>
                    <a:pt x="0" y="7884"/>
                  </a:lnTo>
                  <a:cubicBezTo>
                    <a:pt x="274" y="7787"/>
                    <a:pt x="549" y="7698"/>
                    <a:pt x="827" y="7612"/>
                  </a:cubicBezTo>
                  <a:cubicBezTo>
                    <a:pt x="1873" y="7287"/>
                    <a:pt x="2922" y="6977"/>
                    <a:pt x="3981" y="6705"/>
                  </a:cubicBezTo>
                  <a:cubicBezTo>
                    <a:pt x="5977" y="6193"/>
                    <a:pt x="8033" y="5796"/>
                    <a:pt x="10098" y="5796"/>
                  </a:cubicBezTo>
                  <a:cubicBezTo>
                    <a:pt x="10273" y="5796"/>
                    <a:pt x="10447" y="5799"/>
                    <a:pt x="10622" y="5805"/>
                  </a:cubicBezTo>
                  <a:cubicBezTo>
                    <a:pt x="11759" y="5843"/>
                    <a:pt x="12889" y="6015"/>
                    <a:pt x="13975" y="6354"/>
                  </a:cubicBezTo>
                  <a:cubicBezTo>
                    <a:pt x="14942" y="6657"/>
                    <a:pt x="15862" y="7159"/>
                    <a:pt x="16875" y="7298"/>
                  </a:cubicBezTo>
                  <a:cubicBezTo>
                    <a:pt x="17012" y="7317"/>
                    <a:pt x="17146" y="7326"/>
                    <a:pt x="17277" y="7326"/>
                  </a:cubicBezTo>
                  <a:cubicBezTo>
                    <a:pt x="18676" y="7326"/>
                    <a:pt x="19671" y="6282"/>
                    <a:pt x="19785" y="4845"/>
                  </a:cubicBezTo>
                  <a:cubicBezTo>
                    <a:pt x="19914" y="3187"/>
                    <a:pt x="18819" y="1884"/>
                    <a:pt x="17412" y="1159"/>
                  </a:cubicBezTo>
                  <a:cubicBezTo>
                    <a:pt x="15654" y="254"/>
                    <a:pt x="13524" y="24"/>
                    <a:pt x="11574" y="2"/>
                  </a:cubicBezTo>
                  <a:cubicBezTo>
                    <a:pt x="11495" y="1"/>
                    <a:pt x="11416" y="1"/>
                    <a:pt x="11337"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3" name="Google Shape;553;p30"/>
            <p:cNvSpPr/>
            <p:nvPr/>
          </p:nvSpPr>
          <p:spPr>
            <a:xfrm rot="-5400000">
              <a:off x="5659406" y="4581652"/>
              <a:ext cx="745818" cy="377888"/>
            </a:xfrm>
            <a:custGeom>
              <a:rect b="b" l="l" r="r" t="t"/>
              <a:pathLst>
                <a:path extrusionOk="0" h="10966" w="21643">
                  <a:moveTo>
                    <a:pt x="8344" y="0"/>
                  </a:moveTo>
                  <a:cubicBezTo>
                    <a:pt x="6486" y="0"/>
                    <a:pt x="4888" y="1305"/>
                    <a:pt x="3441" y="2337"/>
                  </a:cubicBezTo>
                  <a:cubicBezTo>
                    <a:pt x="2422" y="3065"/>
                    <a:pt x="1228" y="3784"/>
                    <a:pt x="0" y="3870"/>
                  </a:cubicBezTo>
                  <a:lnTo>
                    <a:pt x="0" y="4197"/>
                  </a:lnTo>
                  <a:cubicBezTo>
                    <a:pt x="632" y="4160"/>
                    <a:pt x="1267" y="3992"/>
                    <a:pt x="1853" y="3713"/>
                  </a:cubicBezTo>
                  <a:cubicBezTo>
                    <a:pt x="3766" y="2808"/>
                    <a:pt x="5213" y="1068"/>
                    <a:pt x="7296" y="497"/>
                  </a:cubicBezTo>
                  <a:cubicBezTo>
                    <a:pt x="7641" y="402"/>
                    <a:pt x="7976" y="357"/>
                    <a:pt x="8305" y="357"/>
                  </a:cubicBezTo>
                  <a:cubicBezTo>
                    <a:pt x="9035" y="357"/>
                    <a:pt x="9729" y="578"/>
                    <a:pt x="10410" y="962"/>
                  </a:cubicBezTo>
                  <a:cubicBezTo>
                    <a:pt x="11253" y="1439"/>
                    <a:pt x="12040" y="1977"/>
                    <a:pt x="12947" y="2337"/>
                  </a:cubicBezTo>
                  <a:cubicBezTo>
                    <a:pt x="14844" y="3091"/>
                    <a:pt x="17023" y="3277"/>
                    <a:pt x="18766" y="4392"/>
                  </a:cubicBezTo>
                  <a:cubicBezTo>
                    <a:pt x="20113" y="5254"/>
                    <a:pt x="21409" y="7031"/>
                    <a:pt x="20958" y="8714"/>
                  </a:cubicBezTo>
                  <a:cubicBezTo>
                    <a:pt x="20586" y="10102"/>
                    <a:pt x="19291" y="10608"/>
                    <a:pt x="17996" y="10608"/>
                  </a:cubicBezTo>
                  <a:cubicBezTo>
                    <a:pt x="17577" y="10608"/>
                    <a:pt x="17159" y="10555"/>
                    <a:pt x="16771" y="10461"/>
                  </a:cubicBezTo>
                  <a:cubicBezTo>
                    <a:pt x="14876" y="10005"/>
                    <a:pt x="13402" y="8619"/>
                    <a:pt x="11644" y="7846"/>
                  </a:cubicBezTo>
                  <a:cubicBezTo>
                    <a:pt x="10768" y="7460"/>
                    <a:pt x="9880" y="7297"/>
                    <a:pt x="8983" y="7297"/>
                  </a:cubicBezTo>
                  <a:cubicBezTo>
                    <a:pt x="8182" y="7297"/>
                    <a:pt x="7374" y="7427"/>
                    <a:pt x="6562" y="7643"/>
                  </a:cubicBezTo>
                  <a:cubicBezTo>
                    <a:pt x="4839" y="8105"/>
                    <a:pt x="3203" y="8860"/>
                    <a:pt x="1453" y="9220"/>
                  </a:cubicBezTo>
                  <a:cubicBezTo>
                    <a:pt x="962" y="9322"/>
                    <a:pt x="476" y="9370"/>
                    <a:pt x="0" y="9370"/>
                  </a:cubicBezTo>
                  <a:lnTo>
                    <a:pt x="0" y="9748"/>
                  </a:lnTo>
                  <a:cubicBezTo>
                    <a:pt x="847" y="9735"/>
                    <a:pt x="1698" y="9570"/>
                    <a:pt x="2519" y="9337"/>
                  </a:cubicBezTo>
                  <a:cubicBezTo>
                    <a:pt x="4237" y="8846"/>
                    <a:pt x="5883" y="8096"/>
                    <a:pt x="7646" y="7776"/>
                  </a:cubicBezTo>
                  <a:cubicBezTo>
                    <a:pt x="8106" y="7692"/>
                    <a:pt x="8572" y="7643"/>
                    <a:pt x="9038" y="7643"/>
                  </a:cubicBezTo>
                  <a:cubicBezTo>
                    <a:pt x="9460" y="7643"/>
                    <a:pt x="9882" y="7683"/>
                    <a:pt x="10297" y="7774"/>
                  </a:cubicBezTo>
                  <a:cubicBezTo>
                    <a:pt x="11332" y="8003"/>
                    <a:pt x="12261" y="8525"/>
                    <a:pt x="13161" y="9065"/>
                  </a:cubicBezTo>
                  <a:cubicBezTo>
                    <a:pt x="14687" y="9983"/>
                    <a:pt x="16198" y="10960"/>
                    <a:pt x="18043" y="10965"/>
                  </a:cubicBezTo>
                  <a:cubicBezTo>
                    <a:pt x="18049" y="10965"/>
                    <a:pt x="18054" y="10965"/>
                    <a:pt x="18059" y="10965"/>
                  </a:cubicBezTo>
                  <a:cubicBezTo>
                    <a:pt x="19521" y="10965"/>
                    <a:pt x="21002" y="10198"/>
                    <a:pt x="21323" y="8665"/>
                  </a:cubicBezTo>
                  <a:cubicBezTo>
                    <a:pt x="21643" y="7139"/>
                    <a:pt x="20728" y="5578"/>
                    <a:pt x="19615" y="4604"/>
                  </a:cubicBezTo>
                  <a:cubicBezTo>
                    <a:pt x="18158" y="3331"/>
                    <a:pt x="16145" y="2988"/>
                    <a:pt x="14349" y="2452"/>
                  </a:cubicBezTo>
                  <a:cubicBezTo>
                    <a:pt x="13327" y="2147"/>
                    <a:pt x="12368" y="1754"/>
                    <a:pt x="11459" y="1198"/>
                  </a:cubicBezTo>
                  <a:cubicBezTo>
                    <a:pt x="10643" y="698"/>
                    <a:pt x="9822" y="159"/>
                    <a:pt x="8853" y="33"/>
                  </a:cubicBezTo>
                  <a:cubicBezTo>
                    <a:pt x="8681" y="11"/>
                    <a:pt x="8512" y="0"/>
                    <a:pt x="8344"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4" name="Google Shape;554;p30"/>
            <p:cNvSpPr/>
            <p:nvPr/>
          </p:nvSpPr>
          <p:spPr>
            <a:xfrm rot="-5400000">
              <a:off x="6693484" y="4641078"/>
              <a:ext cx="612044" cy="392810"/>
            </a:xfrm>
            <a:custGeom>
              <a:rect b="b" l="l" r="r" t="t"/>
              <a:pathLst>
                <a:path extrusionOk="0" h="11399" w="17761">
                  <a:moveTo>
                    <a:pt x="0" y="0"/>
                  </a:moveTo>
                  <a:lnTo>
                    <a:pt x="0" y="444"/>
                  </a:lnTo>
                  <a:cubicBezTo>
                    <a:pt x="1920" y="634"/>
                    <a:pt x="3382" y="2119"/>
                    <a:pt x="5021" y="2983"/>
                  </a:cubicBezTo>
                  <a:cubicBezTo>
                    <a:pt x="6637" y="3832"/>
                    <a:pt x="8460" y="4043"/>
                    <a:pt x="10244" y="4270"/>
                  </a:cubicBezTo>
                  <a:cubicBezTo>
                    <a:pt x="12043" y="4498"/>
                    <a:pt x="13955" y="4744"/>
                    <a:pt x="15468" y="5832"/>
                  </a:cubicBezTo>
                  <a:cubicBezTo>
                    <a:pt x="16269" y="6409"/>
                    <a:pt x="17010" y="7294"/>
                    <a:pt x="16853" y="8347"/>
                  </a:cubicBezTo>
                  <a:cubicBezTo>
                    <a:pt x="16720" y="9249"/>
                    <a:pt x="16026" y="10001"/>
                    <a:pt x="15247" y="10417"/>
                  </a:cubicBezTo>
                  <a:cubicBezTo>
                    <a:pt x="14515" y="10809"/>
                    <a:pt x="13673" y="10917"/>
                    <a:pt x="12843" y="10917"/>
                  </a:cubicBezTo>
                  <a:cubicBezTo>
                    <a:pt x="12551" y="10917"/>
                    <a:pt x="12261" y="10904"/>
                    <a:pt x="11978" y="10885"/>
                  </a:cubicBezTo>
                  <a:cubicBezTo>
                    <a:pt x="10846" y="10808"/>
                    <a:pt x="9716" y="10664"/>
                    <a:pt x="8588" y="10549"/>
                  </a:cubicBezTo>
                  <a:cubicBezTo>
                    <a:pt x="6199" y="10304"/>
                    <a:pt x="3811" y="10060"/>
                    <a:pt x="1424" y="9817"/>
                  </a:cubicBezTo>
                  <a:cubicBezTo>
                    <a:pt x="953" y="9768"/>
                    <a:pt x="478" y="9726"/>
                    <a:pt x="0" y="9680"/>
                  </a:cubicBezTo>
                  <a:lnTo>
                    <a:pt x="0" y="10169"/>
                  </a:lnTo>
                  <a:cubicBezTo>
                    <a:pt x="323" y="10202"/>
                    <a:pt x="646" y="10233"/>
                    <a:pt x="966" y="10266"/>
                  </a:cubicBezTo>
                  <a:cubicBezTo>
                    <a:pt x="3355" y="10509"/>
                    <a:pt x="5742" y="10751"/>
                    <a:pt x="8130" y="10994"/>
                  </a:cubicBezTo>
                  <a:cubicBezTo>
                    <a:pt x="9320" y="11115"/>
                    <a:pt x="10510" y="11255"/>
                    <a:pt x="11700" y="11348"/>
                  </a:cubicBezTo>
                  <a:cubicBezTo>
                    <a:pt x="12065" y="11378"/>
                    <a:pt x="12434" y="11398"/>
                    <a:pt x="12802" y="11398"/>
                  </a:cubicBezTo>
                  <a:cubicBezTo>
                    <a:pt x="13466" y="11398"/>
                    <a:pt x="14128" y="11332"/>
                    <a:pt x="14763" y="11131"/>
                  </a:cubicBezTo>
                  <a:cubicBezTo>
                    <a:pt x="16300" y="10646"/>
                    <a:pt x="17760" y="9065"/>
                    <a:pt x="17237" y="7351"/>
                  </a:cubicBezTo>
                  <a:cubicBezTo>
                    <a:pt x="16715" y="5648"/>
                    <a:pt x="14769" y="4730"/>
                    <a:pt x="13181" y="4317"/>
                  </a:cubicBezTo>
                  <a:cubicBezTo>
                    <a:pt x="11394" y="3852"/>
                    <a:pt x="9532" y="3817"/>
                    <a:pt x="7728" y="3441"/>
                  </a:cubicBezTo>
                  <a:cubicBezTo>
                    <a:pt x="6787" y="3246"/>
                    <a:pt x="5878" y="2952"/>
                    <a:pt x="5036" y="2481"/>
                  </a:cubicBezTo>
                  <a:cubicBezTo>
                    <a:pt x="4224" y="2028"/>
                    <a:pt x="3477" y="1468"/>
                    <a:pt x="2681" y="986"/>
                  </a:cubicBezTo>
                  <a:cubicBezTo>
                    <a:pt x="1906" y="517"/>
                    <a:pt x="1071" y="122"/>
                    <a:pt x="164" y="9"/>
                  </a:cubicBezTo>
                  <a:cubicBezTo>
                    <a:pt x="110" y="2"/>
                    <a:pt x="55" y="4"/>
                    <a:pt x="0"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5" name="Google Shape;555;p30"/>
            <p:cNvSpPr/>
            <p:nvPr/>
          </p:nvSpPr>
          <p:spPr>
            <a:xfrm rot="-5400000">
              <a:off x="6164944" y="4474050"/>
              <a:ext cx="818528" cy="520380"/>
            </a:xfrm>
            <a:custGeom>
              <a:rect b="b" l="l" r="r" t="t"/>
              <a:pathLst>
                <a:path extrusionOk="0" h="15101" w="23753">
                  <a:moveTo>
                    <a:pt x="6103" y="1"/>
                  </a:moveTo>
                  <a:cubicBezTo>
                    <a:pt x="5630" y="1"/>
                    <a:pt x="5158" y="51"/>
                    <a:pt x="4691" y="134"/>
                  </a:cubicBezTo>
                  <a:cubicBezTo>
                    <a:pt x="3088" y="419"/>
                    <a:pt x="1583" y="1073"/>
                    <a:pt x="0" y="1430"/>
                  </a:cubicBezTo>
                  <a:lnTo>
                    <a:pt x="0" y="1823"/>
                  </a:lnTo>
                  <a:cubicBezTo>
                    <a:pt x="663" y="1677"/>
                    <a:pt x="1316" y="1478"/>
                    <a:pt x="1949" y="1281"/>
                  </a:cubicBezTo>
                  <a:cubicBezTo>
                    <a:pt x="3276" y="867"/>
                    <a:pt x="4679" y="388"/>
                    <a:pt x="6083" y="388"/>
                  </a:cubicBezTo>
                  <a:cubicBezTo>
                    <a:pt x="6532" y="388"/>
                    <a:pt x="6981" y="437"/>
                    <a:pt x="7427" y="552"/>
                  </a:cubicBezTo>
                  <a:cubicBezTo>
                    <a:pt x="9366" y="1056"/>
                    <a:pt x="10873" y="2533"/>
                    <a:pt x="12781" y="3132"/>
                  </a:cubicBezTo>
                  <a:cubicBezTo>
                    <a:pt x="14794" y="3763"/>
                    <a:pt x="16970" y="3670"/>
                    <a:pt x="18952" y="4420"/>
                  </a:cubicBezTo>
                  <a:cubicBezTo>
                    <a:pt x="20694" y="5079"/>
                    <a:pt x="22070" y="6505"/>
                    <a:pt x="22738" y="8237"/>
                  </a:cubicBezTo>
                  <a:cubicBezTo>
                    <a:pt x="23379" y="9895"/>
                    <a:pt x="23395" y="11897"/>
                    <a:pt x="22344" y="13394"/>
                  </a:cubicBezTo>
                  <a:cubicBezTo>
                    <a:pt x="21804" y="14163"/>
                    <a:pt x="20986" y="14684"/>
                    <a:pt x="20028" y="14684"/>
                  </a:cubicBezTo>
                  <a:cubicBezTo>
                    <a:pt x="20025" y="14684"/>
                    <a:pt x="20022" y="14684"/>
                    <a:pt x="20018" y="14684"/>
                  </a:cubicBezTo>
                  <a:cubicBezTo>
                    <a:pt x="18909" y="14679"/>
                    <a:pt x="17894" y="14073"/>
                    <a:pt x="16966" y="13527"/>
                  </a:cubicBezTo>
                  <a:cubicBezTo>
                    <a:pt x="13268" y="11353"/>
                    <a:pt x="9295" y="9712"/>
                    <a:pt x="5113" y="8737"/>
                  </a:cubicBezTo>
                  <a:cubicBezTo>
                    <a:pt x="3459" y="8352"/>
                    <a:pt x="1719" y="7980"/>
                    <a:pt x="0" y="7905"/>
                  </a:cubicBezTo>
                  <a:lnTo>
                    <a:pt x="0" y="8341"/>
                  </a:lnTo>
                  <a:cubicBezTo>
                    <a:pt x="1727" y="8414"/>
                    <a:pt x="3475" y="8796"/>
                    <a:pt x="5133" y="9184"/>
                  </a:cubicBezTo>
                  <a:cubicBezTo>
                    <a:pt x="7254" y="9685"/>
                    <a:pt x="9335" y="10353"/>
                    <a:pt x="11348" y="11180"/>
                  </a:cubicBezTo>
                  <a:cubicBezTo>
                    <a:pt x="13396" y="12021"/>
                    <a:pt x="15302" y="13078"/>
                    <a:pt x="17227" y="14162"/>
                  </a:cubicBezTo>
                  <a:cubicBezTo>
                    <a:pt x="18080" y="14642"/>
                    <a:pt x="19024" y="15101"/>
                    <a:pt x="20026" y="15101"/>
                  </a:cubicBezTo>
                  <a:cubicBezTo>
                    <a:pt x="20045" y="15101"/>
                    <a:pt x="20065" y="15101"/>
                    <a:pt x="20084" y="15100"/>
                  </a:cubicBezTo>
                  <a:cubicBezTo>
                    <a:pt x="20880" y="15086"/>
                    <a:pt x="21621" y="14757"/>
                    <a:pt x="22192" y="14206"/>
                  </a:cubicBezTo>
                  <a:cubicBezTo>
                    <a:pt x="23392" y="13052"/>
                    <a:pt x="23753" y="11256"/>
                    <a:pt x="23530" y="9659"/>
                  </a:cubicBezTo>
                  <a:cubicBezTo>
                    <a:pt x="23289" y="7943"/>
                    <a:pt x="22393" y="6319"/>
                    <a:pt x="21068" y="5202"/>
                  </a:cubicBezTo>
                  <a:cubicBezTo>
                    <a:pt x="19527" y="3904"/>
                    <a:pt x="17591" y="3579"/>
                    <a:pt x="15656" y="3300"/>
                  </a:cubicBezTo>
                  <a:cubicBezTo>
                    <a:pt x="14593" y="3148"/>
                    <a:pt x="13518" y="2991"/>
                    <a:pt x="12507" y="2619"/>
                  </a:cubicBezTo>
                  <a:cubicBezTo>
                    <a:pt x="11565" y="2274"/>
                    <a:pt x="10718" y="1724"/>
                    <a:pt x="9855" y="1221"/>
                  </a:cubicBezTo>
                  <a:cubicBezTo>
                    <a:pt x="9017" y="733"/>
                    <a:pt x="8137" y="273"/>
                    <a:pt x="7175" y="96"/>
                  </a:cubicBezTo>
                  <a:cubicBezTo>
                    <a:pt x="6819" y="30"/>
                    <a:pt x="6461" y="1"/>
                    <a:pt x="6103"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56" name="Google Shape;556;p30"/>
          <p:cNvSpPr txBox="1"/>
          <p:nvPr>
            <p:ph type="title"/>
          </p:nvPr>
        </p:nvSpPr>
        <p:spPr>
          <a:xfrm>
            <a:off x="1262403" y="383249"/>
            <a:ext cx="6619200" cy="530400"/>
          </a:xfrm>
          <a:prstGeom prst="rect">
            <a:avLst/>
          </a:prstGeom>
          <a:noFill/>
          <a:ln>
            <a:noFill/>
          </a:ln>
        </p:spPr>
        <p:txBody>
          <a:bodyPr anchorCtr="0" anchor="ctr" bIns="34275" lIns="68575" spcFirstLastPara="1" rIns="68575" wrap="square" tIns="34275">
            <a:noAutofit/>
          </a:bodyPr>
          <a:lstStyle/>
          <a:p>
            <a:pPr indent="0" lvl="0" marL="0" rtl="0" algn="ctr">
              <a:spcBef>
                <a:spcPts val="0"/>
              </a:spcBef>
              <a:spcAft>
                <a:spcPts val="0"/>
              </a:spcAft>
              <a:buClr>
                <a:schemeClr val="lt2"/>
              </a:buClr>
              <a:buSzPts val="2700"/>
              <a:buFont typeface="Century Gothic"/>
              <a:buNone/>
            </a:pPr>
            <a:r>
              <a:rPr lang="en"/>
              <a:t>Child Education on FAM</a:t>
            </a:r>
            <a:endParaRPr/>
          </a:p>
        </p:txBody>
      </p:sp>
      <p:grpSp>
        <p:nvGrpSpPr>
          <p:cNvPr id="557" name="Google Shape;557;p30"/>
          <p:cNvGrpSpPr/>
          <p:nvPr/>
        </p:nvGrpSpPr>
        <p:grpSpPr>
          <a:xfrm>
            <a:off x="789020" y="1011025"/>
            <a:ext cx="6958500" cy="1142052"/>
            <a:chOff x="789020" y="1011025"/>
            <a:chExt cx="6958500" cy="1142052"/>
          </a:xfrm>
        </p:grpSpPr>
        <p:sp>
          <p:nvSpPr>
            <p:cNvPr id="558" name="Google Shape;558;p30"/>
            <p:cNvSpPr txBox="1"/>
            <p:nvPr/>
          </p:nvSpPr>
          <p:spPr>
            <a:xfrm>
              <a:off x="789020" y="1150409"/>
              <a:ext cx="4261800" cy="284700"/>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Are all school-aged children (5-18) enrolled?</a:t>
              </a:r>
              <a:endParaRPr sz="1100"/>
            </a:p>
          </p:txBody>
        </p:sp>
        <p:cxnSp>
          <p:nvCxnSpPr>
            <p:cNvPr id="559" name="Google Shape;559;p30"/>
            <p:cNvCxnSpPr>
              <a:stCxn id="558" idx="3"/>
            </p:cNvCxnSpPr>
            <p:nvPr/>
          </p:nvCxnSpPr>
          <p:spPr>
            <a:xfrm>
              <a:off x="5050820" y="1292759"/>
              <a:ext cx="2696700" cy="0"/>
            </a:xfrm>
            <a:prstGeom prst="straightConnector1">
              <a:avLst/>
            </a:prstGeom>
            <a:noFill/>
            <a:ln cap="rnd" cmpd="sng" w="9525">
              <a:solidFill>
                <a:schemeClr val="accent1"/>
              </a:solidFill>
              <a:prstDash val="solid"/>
              <a:round/>
              <a:headEnd len="sm" w="sm" type="none"/>
              <a:tailEnd len="med" w="med" type="triangle"/>
            </a:ln>
          </p:spPr>
        </p:cxnSp>
        <p:sp>
          <p:nvSpPr>
            <p:cNvPr id="560" name="Google Shape;560;p30"/>
            <p:cNvSpPr txBox="1"/>
            <p:nvPr/>
          </p:nvSpPr>
          <p:spPr>
            <a:xfrm>
              <a:off x="5939577" y="1011025"/>
              <a:ext cx="1494000" cy="2385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100">
                  <a:solidFill>
                    <a:schemeClr val="dk1"/>
                  </a:solidFill>
                  <a:latin typeface="Century Gothic"/>
                  <a:ea typeface="Century Gothic"/>
                  <a:cs typeface="Century Gothic"/>
                  <a:sym typeface="Century Gothic"/>
                </a:rPr>
                <a:t>No</a:t>
              </a:r>
              <a:endParaRPr sz="1100"/>
            </a:p>
          </p:txBody>
        </p:sp>
        <p:cxnSp>
          <p:nvCxnSpPr>
            <p:cNvPr id="561" name="Google Shape;561;p30"/>
            <p:cNvCxnSpPr/>
            <p:nvPr/>
          </p:nvCxnSpPr>
          <p:spPr>
            <a:xfrm>
              <a:off x="1741156" y="1429177"/>
              <a:ext cx="0" cy="723900"/>
            </a:xfrm>
            <a:prstGeom prst="straightConnector1">
              <a:avLst/>
            </a:prstGeom>
            <a:noFill/>
            <a:ln cap="rnd" cmpd="sng" w="9525">
              <a:solidFill>
                <a:schemeClr val="accent1"/>
              </a:solidFill>
              <a:prstDash val="solid"/>
              <a:round/>
              <a:headEnd len="sm" w="sm" type="none"/>
              <a:tailEnd len="med" w="med" type="triangle"/>
            </a:ln>
          </p:spPr>
        </p:cxnSp>
        <p:sp>
          <p:nvSpPr>
            <p:cNvPr id="562" name="Google Shape;562;p30"/>
            <p:cNvSpPr txBox="1"/>
            <p:nvPr/>
          </p:nvSpPr>
          <p:spPr>
            <a:xfrm>
              <a:off x="1191062" y="1598791"/>
              <a:ext cx="550200" cy="284700"/>
            </a:xfrm>
            <a:prstGeom prst="rect">
              <a:avLst/>
            </a:prstGeom>
            <a:noFill/>
            <a:ln>
              <a:noFill/>
            </a:ln>
          </p:spPr>
          <p:txBody>
            <a:bodyPr anchorCtr="0" anchor="t" bIns="34275" lIns="68575" spcFirstLastPara="1" rIns="68575" wrap="square" tIns="34275">
              <a:sp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Yes</a:t>
              </a:r>
              <a:endParaRPr sz="1100"/>
            </a:p>
          </p:txBody>
        </p:sp>
      </p:grpSp>
      <p:sp>
        <p:nvSpPr>
          <p:cNvPr id="563" name="Google Shape;563;p30"/>
          <p:cNvSpPr/>
          <p:nvPr/>
        </p:nvSpPr>
        <p:spPr>
          <a:xfrm>
            <a:off x="7739637" y="1040047"/>
            <a:ext cx="693900" cy="387892"/>
          </a:xfrm>
          <a:prstGeom prst="roundRect">
            <a:avLst>
              <a:gd fmla="val 10000" name="adj"/>
            </a:avLst>
          </a:prstGeom>
          <a:solidFill>
            <a:srgbClr val="821D7F"/>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64" name="Google Shape;564;p30"/>
          <p:cNvSpPr txBox="1"/>
          <p:nvPr/>
        </p:nvSpPr>
        <p:spPr>
          <a:xfrm>
            <a:off x="7750926" y="1051409"/>
            <a:ext cx="671175" cy="365248"/>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1</a:t>
            </a:r>
            <a:endParaRPr sz="1100"/>
          </a:p>
        </p:txBody>
      </p:sp>
      <p:sp>
        <p:nvSpPr>
          <p:cNvPr id="565" name="Google Shape;565;p30"/>
          <p:cNvSpPr/>
          <p:nvPr/>
        </p:nvSpPr>
        <p:spPr>
          <a:xfrm>
            <a:off x="7732434" y="1611898"/>
            <a:ext cx="693900" cy="387892"/>
          </a:xfrm>
          <a:prstGeom prst="roundRect">
            <a:avLst>
              <a:gd fmla="val 10000" name="adj"/>
            </a:avLst>
          </a:prstGeom>
          <a:solidFill>
            <a:srgbClr val="9A3197"/>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66" name="Google Shape;566;p30"/>
          <p:cNvSpPr txBox="1"/>
          <p:nvPr/>
        </p:nvSpPr>
        <p:spPr>
          <a:xfrm>
            <a:off x="7743724" y="1623260"/>
            <a:ext cx="671175" cy="365248"/>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2</a:t>
            </a:r>
            <a:endParaRPr sz="1100"/>
          </a:p>
        </p:txBody>
      </p:sp>
      <p:sp>
        <p:nvSpPr>
          <p:cNvPr id="567" name="Google Shape;567;p30"/>
          <p:cNvSpPr/>
          <p:nvPr/>
        </p:nvSpPr>
        <p:spPr>
          <a:xfrm>
            <a:off x="7732434" y="2193804"/>
            <a:ext cx="693900" cy="387892"/>
          </a:xfrm>
          <a:prstGeom prst="roundRect">
            <a:avLst>
              <a:gd fmla="val 10000" name="adj"/>
            </a:avLst>
          </a:prstGeom>
          <a:solidFill>
            <a:srgbClr val="AF48AC"/>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68" name="Google Shape;568;p30"/>
          <p:cNvSpPr txBox="1"/>
          <p:nvPr/>
        </p:nvSpPr>
        <p:spPr>
          <a:xfrm>
            <a:off x="7743724" y="2205166"/>
            <a:ext cx="671175" cy="365248"/>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3</a:t>
            </a:r>
            <a:endParaRPr sz="1100"/>
          </a:p>
        </p:txBody>
      </p:sp>
      <p:sp>
        <p:nvSpPr>
          <p:cNvPr id="569" name="Google Shape;569;p30"/>
          <p:cNvSpPr/>
          <p:nvPr/>
        </p:nvSpPr>
        <p:spPr>
          <a:xfrm>
            <a:off x="7732434" y="2775709"/>
            <a:ext cx="693900" cy="387892"/>
          </a:xfrm>
          <a:prstGeom prst="roundRect">
            <a:avLst>
              <a:gd fmla="val 10000" name="adj"/>
            </a:avLst>
          </a:prstGeom>
          <a:solidFill>
            <a:srgbClr val="B470B2"/>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70" name="Google Shape;570;p30"/>
          <p:cNvSpPr txBox="1"/>
          <p:nvPr/>
        </p:nvSpPr>
        <p:spPr>
          <a:xfrm>
            <a:off x="7743724" y="2787071"/>
            <a:ext cx="671175" cy="365248"/>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4</a:t>
            </a:r>
            <a:endParaRPr sz="1100"/>
          </a:p>
        </p:txBody>
      </p:sp>
      <p:sp>
        <p:nvSpPr>
          <p:cNvPr id="571" name="Google Shape;571;p30"/>
          <p:cNvSpPr/>
          <p:nvPr/>
        </p:nvSpPr>
        <p:spPr>
          <a:xfrm>
            <a:off x="7732434" y="3357614"/>
            <a:ext cx="693900" cy="387892"/>
          </a:xfrm>
          <a:prstGeom prst="roundRect">
            <a:avLst>
              <a:gd fmla="val 10000" name="adj"/>
            </a:avLst>
          </a:prstGeom>
          <a:solidFill>
            <a:srgbClr val="BA96B9"/>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72" name="Google Shape;572;p30"/>
          <p:cNvSpPr txBox="1"/>
          <p:nvPr/>
        </p:nvSpPr>
        <p:spPr>
          <a:xfrm>
            <a:off x="7743724" y="3368976"/>
            <a:ext cx="671175" cy="365248"/>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5</a:t>
            </a:r>
            <a:endParaRPr sz="1100"/>
          </a:p>
        </p:txBody>
      </p:sp>
      <p:grpSp>
        <p:nvGrpSpPr>
          <p:cNvPr id="573" name="Google Shape;573;p30"/>
          <p:cNvGrpSpPr/>
          <p:nvPr/>
        </p:nvGrpSpPr>
        <p:grpSpPr>
          <a:xfrm>
            <a:off x="1842015" y="3783347"/>
            <a:ext cx="6574651" cy="1194321"/>
            <a:chOff x="1842015" y="3783347"/>
            <a:chExt cx="6574651" cy="1194321"/>
          </a:xfrm>
        </p:grpSpPr>
        <p:sp>
          <p:nvSpPr>
            <p:cNvPr id="574" name="Google Shape;574;p30"/>
            <p:cNvSpPr/>
            <p:nvPr/>
          </p:nvSpPr>
          <p:spPr>
            <a:xfrm flipH="1" rot="589100">
              <a:off x="6824127" y="3873978"/>
              <a:ext cx="1147791" cy="1013061"/>
            </a:xfrm>
            <a:custGeom>
              <a:rect b="b" l="l" r="r" t="t"/>
              <a:pathLst>
                <a:path extrusionOk="0" h="44775" w="51037">
                  <a:moveTo>
                    <a:pt x="10511" y="0"/>
                  </a:moveTo>
                  <a:cubicBezTo>
                    <a:pt x="9850" y="0"/>
                    <a:pt x="9111" y="140"/>
                    <a:pt x="8295" y="446"/>
                  </a:cubicBezTo>
                  <a:cubicBezTo>
                    <a:pt x="2343" y="2672"/>
                    <a:pt x="1722" y="9777"/>
                    <a:pt x="1189" y="15161"/>
                  </a:cubicBezTo>
                  <a:cubicBezTo>
                    <a:pt x="481" y="22322"/>
                    <a:pt x="1" y="30122"/>
                    <a:pt x="3975" y="36120"/>
                  </a:cubicBezTo>
                  <a:cubicBezTo>
                    <a:pt x="7140" y="40897"/>
                    <a:pt x="12736" y="43677"/>
                    <a:pt x="18409" y="44482"/>
                  </a:cubicBezTo>
                  <a:cubicBezTo>
                    <a:pt x="19834" y="44684"/>
                    <a:pt x="21265" y="44774"/>
                    <a:pt x="22698" y="44774"/>
                  </a:cubicBezTo>
                  <a:cubicBezTo>
                    <a:pt x="26972" y="44774"/>
                    <a:pt x="31259" y="43968"/>
                    <a:pt x="35418" y="42908"/>
                  </a:cubicBezTo>
                  <a:cubicBezTo>
                    <a:pt x="40631" y="41578"/>
                    <a:pt x="46092" y="39597"/>
                    <a:pt x="49219" y="35220"/>
                  </a:cubicBezTo>
                  <a:cubicBezTo>
                    <a:pt x="50577" y="33320"/>
                    <a:pt x="51037" y="30060"/>
                    <a:pt x="48890" y="29147"/>
                  </a:cubicBezTo>
                  <a:cubicBezTo>
                    <a:pt x="48503" y="28981"/>
                    <a:pt x="48086" y="28928"/>
                    <a:pt x="47662" y="28928"/>
                  </a:cubicBezTo>
                  <a:cubicBezTo>
                    <a:pt x="47307" y="28928"/>
                    <a:pt x="46947" y="28966"/>
                    <a:pt x="46596" y="29007"/>
                  </a:cubicBezTo>
                  <a:cubicBezTo>
                    <a:pt x="41401" y="29613"/>
                    <a:pt x="36265" y="30710"/>
                    <a:pt x="31274" y="32276"/>
                  </a:cubicBezTo>
                  <a:cubicBezTo>
                    <a:pt x="35263" y="29361"/>
                    <a:pt x="39251" y="26447"/>
                    <a:pt x="43237" y="23532"/>
                  </a:cubicBezTo>
                  <a:cubicBezTo>
                    <a:pt x="43732" y="23171"/>
                    <a:pt x="44243" y="22793"/>
                    <a:pt x="44533" y="22253"/>
                  </a:cubicBezTo>
                  <a:cubicBezTo>
                    <a:pt x="45229" y="20957"/>
                    <a:pt x="44280" y="19254"/>
                    <a:pt x="42927" y="18675"/>
                  </a:cubicBezTo>
                  <a:cubicBezTo>
                    <a:pt x="42364" y="18434"/>
                    <a:pt x="41766" y="18339"/>
                    <a:pt x="41157" y="18339"/>
                  </a:cubicBezTo>
                  <a:cubicBezTo>
                    <a:pt x="40303" y="18339"/>
                    <a:pt x="39429" y="18527"/>
                    <a:pt x="38605" y="18766"/>
                  </a:cubicBezTo>
                  <a:cubicBezTo>
                    <a:pt x="36198" y="19464"/>
                    <a:pt x="33922" y="20589"/>
                    <a:pt x="31889" y="22052"/>
                  </a:cubicBezTo>
                  <a:lnTo>
                    <a:pt x="31889" y="22052"/>
                  </a:lnTo>
                  <a:cubicBezTo>
                    <a:pt x="34182" y="19014"/>
                    <a:pt x="35881" y="15676"/>
                    <a:pt x="36126" y="11914"/>
                  </a:cubicBezTo>
                  <a:cubicBezTo>
                    <a:pt x="36172" y="11224"/>
                    <a:pt x="36150" y="10479"/>
                    <a:pt x="35741" y="9921"/>
                  </a:cubicBezTo>
                  <a:cubicBezTo>
                    <a:pt x="35358" y="9397"/>
                    <a:pt x="34794" y="9193"/>
                    <a:pt x="34169" y="9193"/>
                  </a:cubicBezTo>
                  <a:cubicBezTo>
                    <a:pt x="33263" y="9193"/>
                    <a:pt x="32229" y="9623"/>
                    <a:pt x="31435" y="10127"/>
                  </a:cubicBezTo>
                  <a:cubicBezTo>
                    <a:pt x="28985" y="11681"/>
                    <a:pt x="26754" y="13574"/>
                    <a:pt x="24813" y="15730"/>
                  </a:cubicBezTo>
                  <a:lnTo>
                    <a:pt x="24813" y="15730"/>
                  </a:lnTo>
                  <a:cubicBezTo>
                    <a:pt x="26541" y="12674"/>
                    <a:pt x="27841" y="9376"/>
                    <a:pt x="28648" y="5960"/>
                  </a:cubicBezTo>
                  <a:cubicBezTo>
                    <a:pt x="29066" y="4197"/>
                    <a:pt x="28876" y="1683"/>
                    <a:pt x="27083" y="1417"/>
                  </a:cubicBezTo>
                  <a:cubicBezTo>
                    <a:pt x="26995" y="1404"/>
                    <a:pt x="26907" y="1397"/>
                    <a:pt x="26819" y="1397"/>
                  </a:cubicBezTo>
                  <a:cubicBezTo>
                    <a:pt x="26147" y="1397"/>
                    <a:pt x="25500" y="1759"/>
                    <a:pt x="24924" y="2134"/>
                  </a:cubicBezTo>
                  <a:cubicBezTo>
                    <a:pt x="19735" y="5509"/>
                    <a:pt x="15841" y="10826"/>
                    <a:pt x="14193" y="16795"/>
                  </a:cubicBezTo>
                  <a:cubicBezTo>
                    <a:pt x="14934" y="13057"/>
                    <a:pt x="14618" y="9716"/>
                    <a:pt x="14740" y="5909"/>
                  </a:cubicBezTo>
                  <a:cubicBezTo>
                    <a:pt x="14843" y="2730"/>
                    <a:pt x="13434" y="0"/>
                    <a:pt x="10511"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5" name="Google Shape;575;p30"/>
            <p:cNvSpPr txBox="1"/>
            <p:nvPr/>
          </p:nvSpPr>
          <p:spPr>
            <a:xfrm>
              <a:off x="1842015" y="3961019"/>
              <a:ext cx="2933700" cy="284700"/>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No school-aged children (5-18)</a:t>
              </a:r>
              <a:endParaRPr sz="1100"/>
            </a:p>
          </p:txBody>
        </p:sp>
        <p:cxnSp>
          <p:nvCxnSpPr>
            <p:cNvPr id="576" name="Google Shape;576;p30"/>
            <p:cNvCxnSpPr>
              <a:stCxn id="575" idx="3"/>
              <a:endCxn id="577" idx="1"/>
            </p:cNvCxnSpPr>
            <p:nvPr/>
          </p:nvCxnSpPr>
          <p:spPr>
            <a:xfrm flipH="1" rot="10800000">
              <a:off x="4775715" y="4097069"/>
              <a:ext cx="2971800" cy="6300"/>
            </a:xfrm>
            <a:prstGeom prst="straightConnector1">
              <a:avLst/>
            </a:prstGeom>
            <a:noFill/>
            <a:ln cap="rnd" cmpd="sng" w="9525">
              <a:solidFill>
                <a:schemeClr val="accent1"/>
              </a:solidFill>
              <a:prstDash val="solid"/>
              <a:round/>
              <a:headEnd len="sm" w="sm" type="none"/>
              <a:tailEnd len="med" w="med" type="triangle"/>
            </a:ln>
          </p:spPr>
        </p:cxnSp>
        <p:sp>
          <p:nvSpPr>
            <p:cNvPr id="577" name="Google Shape;577;p30"/>
            <p:cNvSpPr/>
            <p:nvPr/>
          </p:nvSpPr>
          <p:spPr>
            <a:xfrm>
              <a:off x="7747366" y="3914813"/>
              <a:ext cx="669300" cy="364500"/>
            </a:xfrm>
            <a:prstGeom prst="roundRect">
              <a:avLst>
                <a:gd fmla="val 16667" name="adj"/>
              </a:avLst>
            </a:prstGeom>
            <a:solidFill>
              <a:schemeClr val="lt1"/>
            </a:solidFill>
            <a:ln cap="rnd" cmpd="sng" w="19050">
              <a:solidFill>
                <a:schemeClr val="accent6"/>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N/A</a:t>
              </a:r>
              <a:endParaRPr sz="1100"/>
            </a:p>
          </p:txBody>
        </p:sp>
      </p:grpSp>
      <p:grpSp>
        <p:nvGrpSpPr>
          <p:cNvPr id="578" name="Google Shape;578;p30"/>
          <p:cNvGrpSpPr/>
          <p:nvPr/>
        </p:nvGrpSpPr>
        <p:grpSpPr>
          <a:xfrm>
            <a:off x="710462" y="1454300"/>
            <a:ext cx="7102988" cy="2285993"/>
            <a:chOff x="710462" y="1454300"/>
            <a:chExt cx="7102988" cy="2285993"/>
          </a:xfrm>
        </p:grpSpPr>
        <p:sp>
          <p:nvSpPr>
            <p:cNvPr id="579" name="Google Shape;579;p30"/>
            <p:cNvSpPr txBox="1"/>
            <p:nvPr/>
          </p:nvSpPr>
          <p:spPr>
            <a:xfrm>
              <a:off x="4775725" y="1978150"/>
              <a:ext cx="2834400" cy="408000"/>
            </a:xfrm>
            <a:prstGeom prst="rect">
              <a:avLst/>
            </a:prstGeom>
            <a:noFill/>
            <a:ln>
              <a:noFill/>
            </a:ln>
          </p:spPr>
          <p:txBody>
            <a:bodyPr anchorCtr="0" anchor="t" bIns="34275" lIns="68575" spcFirstLastPara="1" rIns="68575" wrap="square" tIns="34275">
              <a:spAutoFit/>
            </a:bodyPr>
            <a:lstStyle/>
            <a:p>
              <a:pPr indent="0" lvl="0" marL="0" marR="0" rtl="0" algn="ctr">
                <a:spcBef>
                  <a:spcPts val="0"/>
                </a:spcBef>
                <a:spcAft>
                  <a:spcPts val="0"/>
                </a:spcAft>
                <a:buNone/>
              </a:pPr>
              <a:r>
                <a:rPr lang="en" sz="1100">
                  <a:solidFill>
                    <a:schemeClr val="dk1"/>
                  </a:solidFill>
                  <a:latin typeface="Century Gothic"/>
                  <a:ea typeface="Century Gothic"/>
                  <a:cs typeface="Century Gothic"/>
                  <a:sym typeface="Century Gothic"/>
                </a:rPr>
                <a:t>Sometimes has attendance, behavioral, or academic issues</a:t>
              </a:r>
              <a:endParaRPr sz="1100"/>
            </a:p>
          </p:txBody>
        </p:sp>
        <p:grpSp>
          <p:nvGrpSpPr>
            <p:cNvPr id="580" name="Google Shape;580;p30"/>
            <p:cNvGrpSpPr/>
            <p:nvPr/>
          </p:nvGrpSpPr>
          <p:grpSpPr>
            <a:xfrm>
              <a:off x="710462" y="1454300"/>
              <a:ext cx="7102988" cy="2285993"/>
              <a:chOff x="308914" y="3015146"/>
              <a:chExt cx="9470651" cy="3028608"/>
            </a:xfrm>
          </p:grpSpPr>
          <p:sp>
            <p:nvSpPr>
              <p:cNvPr id="581" name="Google Shape;581;p30"/>
              <p:cNvSpPr txBox="1"/>
              <p:nvPr/>
            </p:nvSpPr>
            <p:spPr>
              <a:xfrm>
                <a:off x="308914" y="3975394"/>
                <a:ext cx="3571800" cy="948300"/>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How is the child with the highest need doing in school?</a:t>
                </a:r>
                <a:endParaRPr sz="1100"/>
              </a:p>
            </p:txBody>
          </p:sp>
          <p:cxnSp>
            <p:nvCxnSpPr>
              <p:cNvPr id="582" name="Google Shape;582;p30"/>
              <p:cNvCxnSpPr/>
              <p:nvPr/>
            </p:nvCxnSpPr>
            <p:spPr>
              <a:xfrm flipH="1" rot="10800000">
                <a:off x="3880624" y="3540327"/>
                <a:ext cx="5774100" cy="571800"/>
              </a:xfrm>
              <a:prstGeom prst="bentConnector3">
                <a:avLst>
                  <a:gd fmla="val 18368" name="adj1"/>
                </a:avLst>
              </a:prstGeom>
              <a:noFill/>
              <a:ln cap="rnd" cmpd="sng" w="9525">
                <a:solidFill>
                  <a:schemeClr val="accent1"/>
                </a:solidFill>
                <a:prstDash val="solid"/>
                <a:round/>
                <a:headEnd len="sm" w="sm" type="none"/>
                <a:tailEnd len="med" w="med" type="triangle"/>
              </a:ln>
            </p:spPr>
          </p:cxnSp>
          <p:sp>
            <p:nvSpPr>
              <p:cNvPr id="583" name="Google Shape;583;p30"/>
              <p:cNvSpPr txBox="1"/>
              <p:nvPr/>
            </p:nvSpPr>
            <p:spPr>
              <a:xfrm>
                <a:off x="5729265" y="3015146"/>
                <a:ext cx="4050300" cy="540300"/>
              </a:xfrm>
              <a:prstGeom prst="rect">
                <a:avLst/>
              </a:prstGeom>
              <a:noFill/>
              <a:ln>
                <a:noFill/>
              </a:ln>
            </p:spPr>
            <p:txBody>
              <a:bodyPr anchorCtr="0" anchor="t" bIns="34275" lIns="68575" spcFirstLastPara="1" rIns="68575" wrap="square" tIns="34275">
                <a:spAutoFit/>
              </a:bodyPr>
              <a:lstStyle/>
              <a:p>
                <a:pPr indent="0" lvl="0" marL="0" marR="0" rtl="0" algn="ctr">
                  <a:spcBef>
                    <a:spcPts val="0"/>
                  </a:spcBef>
                  <a:spcAft>
                    <a:spcPts val="0"/>
                  </a:spcAft>
                  <a:buNone/>
                </a:pPr>
                <a:r>
                  <a:rPr lang="en" sz="1100">
                    <a:solidFill>
                      <a:schemeClr val="dk1"/>
                    </a:solidFill>
                    <a:latin typeface="Century Gothic"/>
                    <a:ea typeface="Century Gothic"/>
                    <a:cs typeface="Century Gothic"/>
                    <a:sym typeface="Century Gothic"/>
                  </a:rPr>
                  <a:t>Often has attendance, behavioral, </a:t>
                </a:r>
                <a:endParaRPr sz="1100">
                  <a:solidFill>
                    <a:schemeClr val="dk1"/>
                  </a:solidFill>
                  <a:latin typeface="Century Gothic"/>
                  <a:ea typeface="Century Gothic"/>
                  <a:cs typeface="Century Gothic"/>
                  <a:sym typeface="Century Gothic"/>
                </a:endParaRPr>
              </a:p>
              <a:p>
                <a:pPr indent="0" lvl="0" marL="0" marR="0" rtl="0" algn="ctr">
                  <a:spcBef>
                    <a:spcPts val="0"/>
                  </a:spcBef>
                  <a:spcAft>
                    <a:spcPts val="0"/>
                  </a:spcAft>
                  <a:buNone/>
                </a:pPr>
                <a:r>
                  <a:rPr lang="en" sz="1100">
                    <a:solidFill>
                      <a:schemeClr val="dk1"/>
                    </a:solidFill>
                    <a:latin typeface="Century Gothic"/>
                    <a:ea typeface="Century Gothic"/>
                    <a:cs typeface="Century Gothic"/>
                    <a:sym typeface="Century Gothic"/>
                  </a:rPr>
                  <a:t>or academic issues</a:t>
                </a:r>
                <a:endParaRPr sz="1100"/>
              </a:p>
            </p:txBody>
          </p:sp>
          <p:cxnSp>
            <p:nvCxnSpPr>
              <p:cNvPr id="584" name="Google Shape;584;p30"/>
              <p:cNvCxnSpPr/>
              <p:nvPr/>
            </p:nvCxnSpPr>
            <p:spPr>
              <a:xfrm>
                <a:off x="3880624" y="4419904"/>
                <a:ext cx="5774100" cy="688200"/>
              </a:xfrm>
              <a:prstGeom prst="bentConnector3">
                <a:avLst>
                  <a:gd fmla="val 50000" name="adj1"/>
                </a:avLst>
              </a:prstGeom>
              <a:noFill/>
              <a:ln cap="rnd" cmpd="sng" w="9525">
                <a:solidFill>
                  <a:schemeClr val="accent1"/>
                </a:solidFill>
                <a:prstDash val="solid"/>
                <a:round/>
                <a:headEnd len="sm" w="sm" type="none"/>
                <a:tailEnd len="med" w="med" type="triangle"/>
              </a:ln>
            </p:spPr>
          </p:cxnSp>
          <p:sp>
            <p:nvSpPr>
              <p:cNvPr id="585" name="Google Shape;585;p30"/>
              <p:cNvSpPr txBox="1"/>
              <p:nvPr/>
            </p:nvSpPr>
            <p:spPr>
              <a:xfrm>
                <a:off x="6525114" y="4537636"/>
                <a:ext cx="2737500" cy="540300"/>
              </a:xfrm>
              <a:prstGeom prst="rect">
                <a:avLst/>
              </a:prstGeom>
              <a:noFill/>
              <a:ln>
                <a:noFill/>
              </a:ln>
            </p:spPr>
            <p:txBody>
              <a:bodyPr anchorCtr="0" anchor="t" bIns="34275" lIns="68575" spcFirstLastPara="1" rIns="68575" wrap="square" tIns="34275">
                <a:spAutoFit/>
              </a:bodyPr>
              <a:lstStyle/>
              <a:p>
                <a:pPr indent="0" lvl="0" marL="0" marR="0" rtl="0" algn="ctr">
                  <a:spcBef>
                    <a:spcPts val="0"/>
                  </a:spcBef>
                  <a:spcAft>
                    <a:spcPts val="0"/>
                  </a:spcAft>
                  <a:buNone/>
                </a:pPr>
                <a:r>
                  <a:rPr lang="en" sz="1100">
                    <a:solidFill>
                      <a:schemeClr val="dk1"/>
                    </a:solidFill>
                    <a:latin typeface="Century Gothic"/>
                    <a:ea typeface="Century Gothic"/>
                    <a:cs typeface="Century Gothic"/>
                    <a:sym typeface="Century Gothic"/>
                  </a:rPr>
                  <a:t>Good attendance and performance</a:t>
                </a:r>
                <a:endParaRPr sz="1100"/>
              </a:p>
            </p:txBody>
          </p:sp>
          <p:cxnSp>
            <p:nvCxnSpPr>
              <p:cNvPr id="586" name="Google Shape;586;p30"/>
              <p:cNvCxnSpPr/>
              <p:nvPr/>
            </p:nvCxnSpPr>
            <p:spPr>
              <a:xfrm>
                <a:off x="3880624" y="4248815"/>
                <a:ext cx="5810700" cy="0"/>
              </a:xfrm>
              <a:prstGeom prst="straightConnector1">
                <a:avLst/>
              </a:prstGeom>
              <a:noFill/>
              <a:ln cap="rnd" cmpd="sng" w="9525">
                <a:solidFill>
                  <a:schemeClr val="accent1"/>
                </a:solidFill>
                <a:prstDash val="solid"/>
                <a:round/>
                <a:headEnd len="sm" w="sm" type="none"/>
                <a:tailEnd len="med" w="med" type="triangle"/>
              </a:ln>
            </p:spPr>
          </p:cxnSp>
          <p:cxnSp>
            <p:nvCxnSpPr>
              <p:cNvPr id="587" name="Google Shape;587;p30"/>
              <p:cNvCxnSpPr/>
              <p:nvPr/>
            </p:nvCxnSpPr>
            <p:spPr>
              <a:xfrm>
                <a:off x="3880623" y="4752975"/>
                <a:ext cx="5810700" cy="1248300"/>
              </a:xfrm>
              <a:prstGeom prst="bentConnector3">
                <a:avLst>
                  <a:gd fmla="val 37265" name="adj1"/>
                </a:avLst>
              </a:prstGeom>
              <a:noFill/>
              <a:ln cap="rnd" cmpd="sng" w="9525">
                <a:solidFill>
                  <a:schemeClr val="accent1"/>
                </a:solidFill>
                <a:prstDash val="solid"/>
                <a:round/>
                <a:headEnd len="sm" w="sm" type="none"/>
                <a:tailEnd len="med" w="med" type="triangle"/>
              </a:ln>
            </p:spPr>
          </p:cxnSp>
          <p:sp>
            <p:nvSpPr>
              <p:cNvPr id="588" name="Google Shape;588;p30"/>
              <p:cNvSpPr txBox="1"/>
              <p:nvPr/>
            </p:nvSpPr>
            <p:spPr>
              <a:xfrm>
                <a:off x="6265365" y="5503454"/>
                <a:ext cx="2978100" cy="540300"/>
              </a:xfrm>
              <a:prstGeom prst="rect">
                <a:avLst/>
              </a:prstGeom>
              <a:noFill/>
              <a:ln>
                <a:noFill/>
              </a:ln>
            </p:spPr>
            <p:txBody>
              <a:bodyPr anchorCtr="0" anchor="t" bIns="34275" lIns="68575" spcFirstLastPara="1" rIns="68575" wrap="square" tIns="34275">
                <a:spAutoFit/>
              </a:bodyPr>
              <a:lstStyle/>
              <a:p>
                <a:pPr indent="0" lvl="0" marL="0" marR="0" rtl="0" algn="ctr">
                  <a:spcBef>
                    <a:spcPts val="0"/>
                  </a:spcBef>
                  <a:spcAft>
                    <a:spcPts val="0"/>
                  </a:spcAft>
                  <a:buNone/>
                </a:pPr>
                <a:r>
                  <a:rPr lang="en" sz="1100">
                    <a:solidFill>
                      <a:schemeClr val="dk1"/>
                    </a:solidFill>
                    <a:latin typeface="Century Gothic"/>
                    <a:ea typeface="Century Gothic"/>
                    <a:cs typeface="Century Gothic"/>
                    <a:sym typeface="Century Gothic"/>
                  </a:rPr>
                  <a:t>Excellent attendance and performance</a:t>
                </a:r>
                <a:endParaRPr sz="1100"/>
              </a:p>
            </p:txBody>
          </p:sp>
        </p:gr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5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7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2" name="Shape 592"/>
        <p:cNvGrpSpPr/>
        <p:nvPr/>
      </p:nvGrpSpPr>
      <p:grpSpPr>
        <a:xfrm>
          <a:off x="0" y="0"/>
          <a:ext cx="0" cy="0"/>
          <a:chOff x="0" y="0"/>
          <a:chExt cx="0" cy="0"/>
        </a:xfrm>
      </p:grpSpPr>
      <p:sp>
        <p:nvSpPr>
          <p:cNvPr id="593" name="Google Shape;593;p31"/>
          <p:cNvSpPr txBox="1"/>
          <p:nvPr>
            <p:ph type="title"/>
          </p:nvPr>
        </p:nvSpPr>
        <p:spPr>
          <a:xfrm>
            <a:off x="1262403" y="424748"/>
            <a:ext cx="6619200" cy="530400"/>
          </a:xfrm>
          <a:prstGeom prst="rect">
            <a:avLst/>
          </a:prstGeom>
          <a:noFill/>
          <a:ln>
            <a:noFill/>
          </a:ln>
        </p:spPr>
        <p:txBody>
          <a:bodyPr anchorCtr="0" anchor="ctr" bIns="34275" lIns="68575" spcFirstLastPara="1" rIns="68575" wrap="square" tIns="34275">
            <a:noAutofit/>
          </a:bodyPr>
          <a:lstStyle/>
          <a:p>
            <a:pPr indent="0" lvl="0" marL="0" rtl="0" algn="ctr">
              <a:spcBef>
                <a:spcPts val="0"/>
              </a:spcBef>
              <a:spcAft>
                <a:spcPts val="0"/>
              </a:spcAft>
              <a:buClr>
                <a:schemeClr val="lt2"/>
              </a:buClr>
              <a:buSzPts val="2700"/>
              <a:buFont typeface="Century Gothic"/>
              <a:buNone/>
            </a:pPr>
            <a:r>
              <a:rPr lang="en"/>
              <a:t>Childcare on FAM</a:t>
            </a:r>
            <a:endParaRPr/>
          </a:p>
        </p:txBody>
      </p:sp>
      <p:sp>
        <p:nvSpPr>
          <p:cNvPr id="594" name="Google Shape;594;p31"/>
          <p:cNvSpPr/>
          <p:nvPr/>
        </p:nvSpPr>
        <p:spPr>
          <a:xfrm>
            <a:off x="7776274" y="1395603"/>
            <a:ext cx="693900" cy="420300"/>
          </a:xfrm>
          <a:prstGeom prst="roundRect">
            <a:avLst>
              <a:gd fmla="val 10000" name="adj"/>
            </a:avLst>
          </a:prstGeom>
          <a:solidFill>
            <a:srgbClr val="821D7F"/>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95" name="Google Shape;595;p31"/>
          <p:cNvSpPr txBox="1"/>
          <p:nvPr/>
        </p:nvSpPr>
        <p:spPr>
          <a:xfrm>
            <a:off x="7787564" y="1407915"/>
            <a:ext cx="671100" cy="395700"/>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1</a:t>
            </a:r>
            <a:endParaRPr sz="1100"/>
          </a:p>
        </p:txBody>
      </p:sp>
      <p:sp>
        <p:nvSpPr>
          <p:cNvPr id="596" name="Google Shape;596;p31"/>
          <p:cNvSpPr/>
          <p:nvPr/>
        </p:nvSpPr>
        <p:spPr>
          <a:xfrm>
            <a:off x="7769072" y="2015290"/>
            <a:ext cx="693900" cy="420300"/>
          </a:xfrm>
          <a:prstGeom prst="roundRect">
            <a:avLst>
              <a:gd fmla="val 10000" name="adj"/>
            </a:avLst>
          </a:prstGeom>
          <a:solidFill>
            <a:srgbClr val="9A3197"/>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97" name="Google Shape;597;p31"/>
          <p:cNvSpPr txBox="1"/>
          <p:nvPr/>
        </p:nvSpPr>
        <p:spPr>
          <a:xfrm>
            <a:off x="7780362" y="2027603"/>
            <a:ext cx="671100" cy="395700"/>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2</a:t>
            </a:r>
            <a:endParaRPr sz="1100"/>
          </a:p>
        </p:txBody>
      </p:sp>
      <p:sp>
        <p:nvSpPr>
          <p:cNvPr id="598" name="Google Shape;598;p31"/>
          <p:cNvSpPr/>
          <p:nvPr/>
        </p:nvSpPr>
        <p:spPr>
          <a:xfrm>
            <a:off x="7769072" y="2645873"/>
            <a:ext cx="693900" cy="420300"/>
          </a:xfrm>
          <a:prstGeom prst="roundRect">
            <a:avLst>
              <a:gd fmla="val 10000" name="adj"/>
            </a:avLst>
          </a:prstGeom>
          <a:solidFill>
            <a:srgbClr val="AF48AC"/>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599" name="Google Shape;599;p31"/>
          <p:cNvSpPr txBox="1"/>
          <p:nvPr/>
        </p:nvSpPr>
        <p:spPr>
          <a:xfrm>
            <a:off x="7780362" y="2658185"/>
            <a:ext cx="671100" cy="395700"/>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3</a:t>
            </a:r>
            <a:endParaRPr sz="1100"/>
          </a:p>
        </p:txBody>
      </p:sp>
      <p:sp>
        <p:nvSpPr>
          <p:cNvPr id="600" name="Google Shape;600;p31"/>
          <p:cNvSpPr/>
          <p:nvPr/>
        </p:nvSpPr>
        <p:spPr>
          <a:xfrm>
            <a:off x="7769072" y="3276454"/>
            <a:ext cx="693900" cy="420300"/>
          </a:xfrm>
          <a:prstGeom prst="roundRect">
            <a:avLst>
              <a:gd fmla="val 10000" name="adj"/>
            </a:avLst>
          </a:prstGeom>
          <a:solidFill>
            <a:srgbClr val="B470B2"/>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601" name="Google Shape;601;p31"/>
          <p:cNvSpPr txBox="1"/>
          <p:nvPr/>
        </p:nvSpPr>
        <p:spPr>
          <a:xfrm>
            <a:off x="7780362" y="3288767"/>
            <a:ext cx="671100" cy="395700"/>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4</a:t>
            </a:r>
            <a:endParaRPr sz="1100"/>
          </a:p>
        </p:txBody>
      </p:sp>
      <p:sp>
        <p:nvSpPr>
          <p:cNvPr id="602" name="Google Shape;602;p31"/>
          <p:cNvSpPr/>
          <p:nvPr/>
        </p:nvSpPr>
        <p:spPr>
          <a:xfrm>
            <a:off x="7769072" y="3907037"/>
            <a:ext cx="693900" cy="420300"/>
          </a:xfrm>
          <a:prstGeom prst="roundRect">
            <a:avLst>
              <a:gd fmla="val 10000" name="adj"/>
            </a:avLst>
          </a:prstGeom>
          <a:solidFill>
            <a:srgbClr val="BA96B9"/>
          </a:solidFill>
          <a:ln cap="rnd" cmpd="sng" w="19050">
            <a:solidFill>
              <a:schemeClr val="lt1"/>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603" name="Google Shape;603;p31"/>
          <p:cNvSpPr txBox="1"/>
          <p:nvPr/>
        </p:nvSpPr>
        <p:spPr>
          <a:xfrm>
            <a:off x="7780362" y="3919349"/>
            <a:ext cx="671100" cy="395700"/>
          </a:xfrm>
          <a:prstGeom prst="rect">
            <a:avLst/>
          </a:prstGeom>
          <a:noFill/>
          <a:ln>
            <a:noFill/>
          </a:ln>
        </p:spPr>
        <p:txBody>
          <a:bodyPr anchorCtr="0" anchor="ctr" bIns="62850" lIns="62850" spcFirstLastPara="1" rIns="62850" wrap="square" tIns="62850">
            <a:noAutofit/>
          </a:bodyPr>
          <a:lstStyle/>
          <a:p>
            <a:pPr indent="0" lvl="0" marL="0" marR="0" rtl="0" algn="ctr">
              <a:lnSpc>
                <a:spcPct val="90000"/>
              </a:lnSpc>
              <a:spcBef>
                <a:spcPts val="0"/>
              </a:spcBef>
              <a:spcAft>
                <a:spcPts val="0"/>
              </a:spcAft>
              <a:buClr>
                <a:schemeClr val="lt1"/>
              </a:buClr>
              <a:buSzPts val="1700"/>
              <a:buFont typeface="Century Gothic"/>
              <a:buNone/>
            </a:pPr>
            <a:r>
              <a:rPr lang="en" sz="1700">
                <a:solidFill>
                  <a:schemeClr val="lt1"/>
                </a:solidFill>
                <a:latin typeface="Century Gothic"/>
                <a:ea typeface="Century Gothic"/>
                <a:cs typeface="Century Gothic"/>
                <a:sym typeface="Century Gothic"/>
              </a:rPr>
              <a:t>5</a:t>
            </a:r>
            <a:endParaRPr sz="1100"/>
          </a:p>
        </p:txBody>
      </p:sp>
      <p:grpSp>
        <p:nvGrpSpPr>
          <p:cNvPr id="604" name="Google Shape;604;p31"/>
          <p:cNvGrpSpPr/>
          <p:nvPr/>
        </p:nvGrpSpPr>
        <p:grpSpPr>
          <a:xfrm>
            <a:off x="857441" y="1421464"/>
            <a:ext cx="2769131" cy="1313082"/>
            <a:chOff x="456035" y="2498093"/>
            <a:chExt cx="3692175" cy="1605431"/>
          </a:xfrm>
        </p:grpSpPr>
        <p:sp>
          <p:nvSpPr>
            <p:cNvPr id="605" name="Google Shape;605;p31"/>
            <p:cNvSpPr txBox="1"/>
            <p:nvPr/>
          </p:nvSpPr>
          <p:spPr>
            <a:xfrm>
              <a:off x="3421731" y="2507337"/>
              <a:ext cx="525000" cy="3480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No</a:t>
              </a:r>
              <a:endParaRPr sz="1100"/>
            </a:p>
          </p:txBody>
        </p:sp>
        <p:cxnSp>
          <p:nvCxnSpPr>
            <p:cNvPr id="606" name="Google Shape;606;p31"/>
            <p:cNvCxnSpPr/>
            <p:nvPr/>
          </p:nvCxnSpPr>
          <p:spPr>
            <a:xfrm>
              <a:off x="1172566" y="3144424"/>
              <a:ext cx="0" cy="959100"/>
            </a:xfrm>
            <a:prstGeom prst="straightConnector1">
              <a:avLst/>
            </a:prstGeom>
            <a:noFill/>
            <a:ln cap="rnd" cmpd="sng" w="9525">
              <a:solidFill>
                <a:schemeClr val="accent1"/>
              </a:solidFill>
              <a:prstDash val="solid"/>
              <a:round/>
              <a:headEnd len="sm" w="sm" type="none"/>
              <a:tailEnd len="med" w="med" type="triangle"/>
            </a:ln>
          </p:spPr>
        </p:cxnSp>
        <p:sp>
          <p:nvSpPr>
            <p:cNvPr id="607" name="Google Shape;607;p31"/>
            <p:cNvSpPr txBox="1"/>
            <p:nvPr/>
          </p:nvSpPr>
          <p:spPr>
            <a:xfrm>
              <a:off x="459943" y="3486174"/>
              <a:ext cx="733500" cy="348000"/>
            </a:xfrm>
            <a:prstGeom prst="rect">
              <a:avLst/>
            </a:prstGeom>
            <a:noFill/>
            <a:ln>
              <a:noFill/>
            </a:ln>
          </p:spPr>
          <p:txBody>
            <a:bodyPr anchorCtr="0" anchor="t" bIns="34275" lIns="68575" spcFirstLastPara="1" rIns="68575" wrap="square" tIns="34275">
              <a:sp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Yes</a:t>
              </a:r>
              <a:endParaRPr sz="1100"/>
            </a:p>
          </p:txBody>
        </p:sp>
        <p:sp>
          <p:nvSpPr>
            <p:cNvPr id="608" name="Google Shape;608;p31"/>
            <p:cNvSpPr txBox="1"/>
            <p:nvPr/>
          </p:nvSpPr>
          <p:spPr>
            <a:xfrm>
              <a:off x="456035" y="2498093"/>
              <a:ext cx="2824500" cy="875100"/>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Do all children needing childcare have it?</a:t>
              </a:r>
              <a:endParaRPr sz="1100"/>
            </a:p>
          </p:txBody>
        </p:sp>
        <p:cxnSp>
          <p:nvCxnSpPr>
            <p:cNvPr id="609" name="Google Shape;609;p31"/>
            <p:cNvCxnSpPr/>
            <p:nvPr/>
          </p:nvCxnSpPr>
          <p:spPr>
            <a:xfrm>
              <a:off x="3280610" y="2821259"/>
              <a:ext cx="867600" cy="0"/>
            </a:xfrm>
            <a:prstGeom prst="straightConnector1">
              <a:avLst/>
            </a:prstGeom>
            <a:noFill/>
            <a:ln cap="rnd" cmpd="sng" w="9525">
              <a:solidFill>
                <a:schemeClr val="accent1"/>
              </a:solidFill>
              <a:prstDash val="solid"/>
              <a:round/>
              <a:headEnd len="sm" w="sm" type="none"/>
              <a:tailEnd len="med" w="med" type="triangle"/>
            </a:ln>
          </p:spPr>
        </p:cxnSp>
      </p:grpSp>
      <p:grpSp>
        <p:nvGrpSpPr>
          <p:cNvPr id="610" name="Google Shape;610;p31"/>
          <p:cNvGrpSpPr/>
          <p:nvPr/>
        </p:nvGrpSpPr>
        <p:grpSpPr>
          <a:xfrm>
            <a:off x="3626497" y="1314532"/>
            <a:ext cx="4129973" cy="942855"/>
            <a:chOff x="4148109" y="2367353"/>
            <a:chExt cx="5506631" cy="1152775"/>
          </a:xfrm>
        </p:grpSpPr>
        <p:sp>
          <p:nvSpPr>
            <p:cNvPr id="611" name="Google Shape;611;p31"/>
            <p:cNvSpPr txBox="1"/>
            <p:nvPr/>
          </p:nvSpPr>
          <p:spPr>
            <a:xfrm>
              <a:off x="4148109" y="2373590"/>
              <a:ext cx="3490200" cy="875100"/>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Has the family applied to subsidy programs for the child needing childcare?</a:t>
              </a:r>
              <a:endParaRPr sz="1100"/>
            </a:p>
          </p:txBody>
        </p:sp>
        <p:cxnSp>
          <p:nvCxnSpPr>
            <p:cNvPr id="612" name="Google Shape;612;p31"/>
            <p:cNvCxnSpPr/>
            <p:nvPr/>
          </p:nvCxnSpPr>
          <p:spPr>
            <a:xfrm>
              <a:off x="7638440" y="2692003"/>
              <a:ext cx="2016300" cy="0"/>
            </a:xfrm>
            <a:prstGeom prst="straightConnector1">
              <a:avLst/>
            </a:prstGeom>
            <a:noFill/>
            <a:ln cap="rnd" cmpd="sng" w="9525">
              <a:solidFill>
                <a:schemeClr val="accent1"/>
              </a:solidFill>
              <a:prstDash val="solid"/>
              <a:round/>
              <a:headEnd len="sm" w="sm" type="none"/>
              <a:tailEnd len="med" w="med" type="triangle"/>
            </a:ln>
          </p:spPr>
        </p:cxnSp>
        <p:cxnSp>
          <p:nvCxnSpPr>
            <p:cNvPr id="613" name="Google Shape;613;p31"/>
            <p:cNvCxnSpPr/>
            <p:nvPr/>
          </p:nvCxnSpPr>
          <p:spPr>
            <a:xfrm>
              <a:off x="7638440" y="3001428"/>
              <a:ext cx="2016300" cy="518700"/>
            </a:xfrm>
            <a:prstGeom prst="bentConnector3">
              <a:avLst>
                <a:gd fmla="val 50000" name="adj1"/>
              </a:avLst>
            </a:prstGeom>
            <a:noFill/>
            <a:ln cap="rnd" cmpd="sng" w="9525">
              <a:solidFill>
                <a:schemeClr val="accent1"/>
              </a:solidFill>
              <a:prstDash val="solid"/>
              <a:round/>
              <a:headEnd len="sm" w="sm" type="none"/>
              <a:tailEnd len="med" w="med" type="triangle"/>
            </a:ln>
          </p:spPr>
        </p:cxnSp>
        <p:sp>
          <p:nvSpPr>
            <p:cNvPr id="614" name="Google Shape;614;p31"/>
            <p:cNvSpPr txBox="1"/>
            <p:nvPr/>
          </p:nvSpPr>
          <p:spPr>
            <a:xfrm>
              <a:off x="8243395" y="2367353"/>
              <a:ext cx="525000" cy="3480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No</a:t>
              </a:r>
              <a:endParaRPr sz="1100"/>
            </a:p>
          </p:txBody>
        </p:sp>
        <p:sp>
          <p:nvSpPr>
            <p:cNvPr id="615" name="Google Shape;615;p31"/>
            <p:cNvSpPr txBox="1"/>
            <p:nvPr/>
          </p:nvSpPr>
          <p:spPr>
            <a:xfrm>
              <a:off x="8035024" y="3167597"/>
              <a:ext cx="733500" cy="348000"/>
            </a:xfrm>
            <a:prstGeom prst="rect">
              <a:avLst/>
            </a:prstGeom>
            <a:noFill/>
            <a:ln>
              <a:noFill/>
            </a:ln>
          </p:spPr>
          <p:txBody>
            <a:bodyPr anchorCtr="0" anchor="t" bIns="34275" lIns="68575" spcFirstLastPara="1" rIns="68575" wrap="square" tIns="34275">
              <a:sp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Yes</a:t>
              </a:r>
              <a:endParaRPr sz="1100"/>
            </a:p>
          </p:txBody>
        </p:sp>
      </p:grpSp>
      <p:grpSp>
        <p:nvGrpSpPr>
          <p:cNvPr id="616" name="Google Shape;616;p31"/>
          <p:cNvGrpSpPr/>
          <p:nvPr/>
        </p:nvGrpSpPr>
        <p:grpSpPr>
          <a:xfrm>
            <a:off x="673825" y="2608550"/>
            <a:ext cx="7169450" cy="1914555"/>
            <a:chOff x="673825" y="2608550"/>
            <a:chExt cx="7169450" cy="1914555"/>
          </a:xfrm>
        </p:grpSpPr>
        <p:grpSp>
          <p:nvGrpSpPr>
            <p:cNvPr id="617" name="Google Shape;617;p31"/>
            <p:cNvGrpSpPr/>
            <p:nvPr/>
          </p:nvGrpSpPr>
          <p:grpSpPr>
            <a:xfrm>
              <a:off x="673825" y="2608550"/>
              <a:ext cx="7169450" cy="1914555"/>
              <a:chOff x="211213" y="3949476"/>
              <a:chExt cx="9559267" cy="2340818"/>
            </a:xfrm>
          </p:grpSpPr>
          <p:sp>
            <p:nvSpPr>
              <p:cNvPr id="618" name="Google Shape;618;p31"/>
              <p:cNvSpPr txBox="1"/>
              <p:nvPr/>
            </p:nvSpPr>
            <p:spPr>
              <a:xfrm>
                <a:off x="211213" y="4143083"/>
                <a:ext cx="2609700" cy="611700"/>
              </a:xfrm>
              <a:prstGeom prst="rect">
                <a:avLst/>
              </a:prstGeom>
              <a:solidFill>
                <a:schemeClr val="lt1"/>
              </a:solidFill>
              <a:ln cap="rnd" cmpd="sng" w="19050">
                <a:solidFill>
                  <a:schemeClr val="dk1"/>
                </a:solidFill>
                <a:prstDash val="solid"/>
                <a:round/>
                <a:headEnd len="sm" w="sm" type="none"/>
                <a:tailEnd len="sm" w="sm" type="none"/>
              </a:ln>
            </p:spPr>
            <p:txBody>
              <a:bodyPr anchorCtr="0" anchor="t" bIns="34275" lIns="68575" spcFirstLastPara="1" rIns="68575" wrap="square" tIns="34275">
                <a:spAutoFit/>
              </a:bodyPr>
              <a:lstStyle/>
              <a:p>
                <a:pPr indent="0" lvl="0" marL="0" marR="0" rtl="0" algn="ctr">
                  <a:spcBef>
                    <a:spcPts val="0"/>
                  </a:spcBef>
                  <a:spcAft>
                    <a:spcPts val="0"/>
                  </a:spcAft>
                  <a:buNone/>
                </a:pPr>
                <a:r>
                  <a:rPr lang="en" sz="1400">
                    <a:solidFill>
                      <a:schemeClr val="dk1"/>
                    </a:solidFill>
                    <a:latin typeface="Century Gothic"/>
                    <a:ea typeface="Century Gothic"/>
                    <a:cs typeface="Century Gothic"/>
                    <a:sym typeface="Century Gothic"/>
                  </a:rPr>
                  <a:t>How is the childcare?</a:t>
                </a:r>
                <a:endParaRPr sz="1100"/>
              </a:p>
            </p:txBody>
          </p:sp>
          <p:cxnSp>
            <p:nvCxnSpPr>
              <p:cNvPr id="619" name="Google Shape;619;p31"/>
              <p:cNvCxnSpPr/>
              <p:nvPr/>
            </p:nvCxnSpPr>
            <p:spPr>
              <a:xfrm>
                <a:off x="2820794" y="4251213"/>
                <a:ext cx="6834000" cy="600"/>
              </a:xfrm>
              <a:prstGeom prst="straightConnector1">
                <a:avLst/>
              </a:prstGeom>
              <a:noFill/>
              <a:ln cap="rnd" cmpd="sng" w="9525">
                <a:solidFill>
                  <a:schemeClr val="accent1"/>
                </a:solidFill>
                <a:prstDash val="solid"/>
                <a:round/>
                <a:headEnd len="sm" w="sm" type="none"/>
                <a:tailEnd len="med" w="med" type="triangle"/>
              </a:ln>
            </p:spPr>
          </p:cxnSp>
          <p:cxnSp>
            <p:nvCxnSpPr>
              <p:cNvPr id="620" name="Google Shape;620;p31"/>
              <p:cNvCxnSpPr>
                <a:stCxn id="618" idx="3"/>
              </p:cNvCxnSpPr>
              <p:nvPr/>
            </p:nvCxnSpPr>
            <p:spPr>
              <a:xfrm>
                <a:off x="2820913" y="4448933"/>
                <a:ext cx="6834000" cy="780300"/>
              </a:xfrm>
              <a:prstGeom prst="bentConnector3">
                <a:avLst>
                  <a:gd fmla="val 50000" name="adj1"/>
                </a:avLst>
              </a:prstGeom>
              <a:noFill/>
              <a:ln cap="rnd" cmpd="sng" w="9525">
                <a:solidFill>
                  <a:schemeClr val="accent1"/>
                </a:solidFill>
                <a:prstDash val="solid"/>
                <a:round/>
                <a:headEnd len="sm" w="sm" type="none"/>
                <a:tailEnd len="med" w="med" type="triangle"/>
              </a:ln>
            </p:spPr>
          </p:cxnSp>
          <p:sp>
            <p:nvSpPr>
              <p:cNvPr id="621" name="Google Shape;621;p31"/>
              <p:cNvSpPr txBox="1"/>
              <p:nvPr/>
            </p:nvSpPr>
            <p:spPr>
              <a:xfrm>
                <a:off x="6361313" y="4694585"/>
                <a:ext cx="3334800" cy="4986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100">
                    <a:solidFill>
                      <a:schemeClr val="dk1"/>
                    </a:solidFill>
                    <a:latin typeface="Century Gothic"/>
                    <a:ea typeface="Century Gothic"/>
                    <a:cs typeface="Century Gothic"/>
                    <a:sym typeface="Century Gothic"/>
                  </a:rPr>
                  <a:t>Currently good enough – satisfaction and good attendance</a:t>
                </a:r>
                <a:endParaRPr sz="1100"/>
              </a:p>
            </p:txBody>
          </p:sp>
          <p:sp>
            <p:nvSpPr>
              <p:cNvPr id="622" name="Google Shape;622;p31"/>
              <p:cNvSpPr txBox="1"/>
              <p:nvPr/>
            </p:nvSpPr>
            <p:spPr>
              <a:xfrm>
                <a:off x="6078380" y="5791693"/>
                <a:ext cx="3692100" cy="4986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100">
                    <a:solidFill>
                      <a:schemeClr val="dk1"/>
                    </a:solidFill>
                    <a:latin typeface="Century Gothic"/>
                    <a:ea typeface="Century Gothic"/>
                    <a:cs typeface="Century Gothic"/>
                    <a:sym typeface="Century Gothic"/>
                  </a:rPr>
                  <a:t>Current care is good enough and future care is planned for</a:t>
                </a:r>
                <a:endParaRPr sz="1100"/>
              </a:p>
            </p:txBody>
          </p:sp>
          <p:sp>
            <p:nvSpPr>
              <p:cNvPr id="623" name="Google Shape;623;p31"/>
              <p:cNvSpPr txBox="1"/>
              <p:nvPr/>
            </p:nvSpPr>
            <p:spPr>
              <a:xfrm>
                <a:off x="2941847" y="3949476"/>
                <a:ext cx="6733200" cy="2916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100">
                    <a:solidFill>
                      <a:schemeClr val="dk1"/>
                    </a:solidFill>
                    <a:latin typeface="Century Gothic"/>
                    <a:ea typeface="Century Gothic"/>
                    <a:cs typeface="Century Gothic"/>
                    <a:sym typeface="Century Gothic"/>
                  </a:rPr>
                  <a:t>Currently not good enough – dissatisfaction and/or poor attendance</a:t>
                </a:r>
                <a:endParaRPr sz="1100"/>
              </a:p>
            </p:txBody>
          </p:sp>
        </p:grpSp>
        <p:cxnSp>
          <p:nvCxnSpPr>
            <p:cNvPr id="624" name="Google Shape;624;p31"/>
            <p:cNvCxnSpPr>
              <a:endCxn id="603" idx="1"/>
            </p:cNvCxnSpPr>
            <p:nvPr/>
          </p:nvCxnSpPr>
          <p:spPr>
            <a:xfrm>
              <a:off x="2631162" y="3169499"/>
              <a:ext cx="5149200" cy="947700"/>
            </a:xfrm>
            <a:prstGeom prst="bentConnector3">
              <a:avLst>
                <a:gd fmla="val 46026" name="adj1"/>
              </a:avLst>
            </a:prstGeom>
            <a:noFill/>
            <a:ln cap="rnd" cmpd="sng" w="9525">
              <a:solidFill>
                <a:schemeClr val="accent1"/>
              </a:solidFill>
              <a:prstDash val="solid"/>
              <a:round/>
              <a:headEnd len="sm" w="sm" type="none"/>
              <a:tailEnd len="med" w="med" type="triangle"/>
            </a:ln>
          </p:spPr>
        </p:cxn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0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1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1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8" name="Shape 628"/>
        <p:cNvGrpSpPr/>
        <p:nvPr/>
      </p:nvGrpSpPr>
      <p:grpSpPr>
        <a:xfrm>
          <a:off x="0" y="0"/>
          <a:ext cx="0" cy="0"/>
          <a:chOff x="0" y="0"/>
          <a:chExt cx="0" cy="0"/>
        </a:xfrm>
      </p:grpSpPr>
      <p:sp>
        <p:nvSpPr>
          <p:cNvPr id="629" name="Google Shape;629;p32"/>
          <p:cNvSpPr txBox="1"/>
          <p:nvPr/>
        </p:nvSpPr>
        <p:spPr>
          <a:xfrm>
            <a:off x="1341300" y="687975"/>
            <a:ext cx="6461400" cy="7389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3600">
                <a:solidFill>
                  <a:schemeClr val="dk1"/>
                </a:solidFill>
                <a:latin typeface="Montserrat ExtraBold"/>
                <a:ea typeface="Montserrat ExtraBold"/>
                <a:cs typeface="Montserrat ExtraBold"/>
                <a:sym typeface="Montserrat ExtraBold"/>
              </a:rPr>
              <a:t>Scenario One</a:t>
            </a:r>
            <a:endParaRPr sz="3600"/>
          </a:p>
        </p:txBody>
      </p:sp>
      <p:sp>
        <p:nvSpPr>
          <p:cNvPr id="630" name="Google Shape;630;p32"/>
          <p:cNvSpPr txBox="1"/>
          <p:nvPr/>
        </p:nvSpPr>
        <p:spPr>
          <a:xfrm>
            <a:off x="1847000" y="1592275"/>
            <a:ext cx="3362100" cy="264360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Clr>
                <a:srgbClr val="4AC79B"/>
              </a:buClr>
              <a:buSzPts val="1800"/>
              <a:buFont typeface="Cabin"/>
              <a:buChar char="●"/>
            </a:pPr>
            <a:r>
              <a:rPr lang="en" sz="1800">
                <a:solidFill>
                  <a:srgbClr val="182230"/>
                </a:solidFill>
                <a:latin typeface="Cabin"/>
                <a:ea typeface="Cabin"/>
                <a:cs typeface="Cabin"/>
                <a:sym typeface="Cabin"/>
              </a:rPr>
              <a:t>Credit</a:t>
            </a:r>
            <a:endParaRPr sz="1800">
              <a:solidFill>
                <a:srgbClr val="182230"/>
              </a:solidFill>
              <a:latin typeface="Cabin"/>
              <a:ea typeface="Cabin"/>
              <a:cs typeface="Cabin"/>
              <a:sym typeface="Cabin"/>
            </a:endParaRPr>
          </a:p>
          <a:p>
            <a:pPr indent="-342900" lvl="0" marL="457200" rtl="0" algn="l">
              <a:lnSpc>
                <a:spcPct val="150000"/>
              </a:lnSpc>
              <a:spcBef>
                <a:spcPts val="0"/>
              </a:spcBef>
              <a:spcAft>
                <a:spcPts val="0"/>
              </a:spcAft>
              <a:buClr>
                <a:srgbClr val="4AC79B"/>
              </a:buClr>
              <a:buSzPts val="1800"/>
              <a:buFont typeface="Cabin"/>
              <a:buChar char="●"/>
            </a:pPr>
            <a:r>
              <a:rPr lang="en" sz="1800">
                <a:solidFill>
                  <a:srgbClr val="182230"/>
                </a:solidFill>
                <a:latin typeface="Cabin"/>
                <a:ea typeface="Cabin"/>
                <a:cs typeface="Cabin"/>
                <a:sym typeface="Cabin"/>
              </a:rPr>
              <a:t>Legal</a:t>
            </a:r>
            <a:endParaRPr sz="1800">
              <a:solidFill>
                <a:srgbClr val="182230"/>
              </a:solidFill>
              <a:latin typeface="Cabin"/>
              <a:ea typeface="Cabin"/>
              <a:cs typeface="Cabin"/>
              <a:sym typeface="Cabin"/>
            </a:endParaRPr>
          </a:p>
          <a:p>
            <a:pPr indent="-342900" lvl="0" marL="457200" rtl="0" algn="l">
              <a:lnSpc>
                <a:spcPct val="150000"/>
              </a:lnSpc>
              <a:spcBef>
                <a:spcPts val="0"/>
              </a:spcBef>
              <a:spcAft>
                <a:spcPts val="0"/>
              </a:spcAft>
              <a:buClr>
                <a:srgbClr val="4AC79B"/>
              </a:buClr>
              <a:buSzPts val="1800"/>
              <a:buFont typeface="Cabin"/>
              <a:buChar char="●"/>
            </a:pPr>
            <a:r>
              <a:rPr lang="en" sz="1800">
                <a:solidFill>
                  <a:srgbClr val="182230"/>
                </a:solidFill>
                <a:latin typeface="Cabin"/>
                <a:ea typeface="Cabin"/>
                <a:cs typeface="Cabin"/>
                <a:sym typeface="Cabin"/>
              </a:rPr>
              <a:t>Adult Education</a:t>
            </a:r>
            <a:endParaRPr sz="1800">
              <a:solidFill>
                <a:srgbClr val="182230"/>
              </a:solidFill>
              <a:latin typeface="Cabin"/>
              <a:ea typeface="Cabin"/>
              <a:cs typeface="Cabin"/>
              <a:sym typeface="Cabin"/>
            </a:endParaRPr>
          </a:p>
          <a:p>
            <a:pPr indent="-342900" lvl="0" marL="457200" rtl="0" algn="l">
              <a:lnSpc>
                <a:spcPct val="150000"/>
              </a:lnSpc>
              <a:spcBef>
                <a:spcPts val="0"/>
              </a:spcBef>
              <a:spcAft>
                <a:spcPts val="0"/>
              </a:spcAft>
              <a:buClr>
                <a:srgbClr val="4AC79B"/>
              </a:buClr>
              <a:buSzPts val="1800"/>
              <a:buFont typeface="Cabin"/>
              <a:buChar char="●"/>
            </a:pPr>
            <a:r>
              <a:rPr lang="en" sz="1800">
                <a:solidFill>
                  <a:srgbClr val="182230"/>
                </a:solidFill>
                <a:latin typeface="Cabin"/>
                <a:ea typeface="Cabin"/>
                <a:cs typeface="Cabin"/>
                <a:sym typeface="Cabin"/>
              </a:rPr>
              <a:t>Childcare</a:t>
            </a:r>
            <a:endParaRPr sz="1800">
              <a:solidFill>
                <a:srgbClr val="182230"/>
              </a:solidFill>
              <a:latin typeface="Cabin"/>
              <a:ea typeface="Cabin"/>
              <a:cs typeface="Cabin"/>
              <a:sym typeface="Cabin"/>
            </a:endParaRPr>
          </a:p>
          <a:p>
            <a:pPr indent="-342900" lvl="0" marL="457200" rtl="0" algn="l">
              <a:lnSpc>
                <a:spcPct val="150000"/>
              </a:lnSpc>
              <a:spcBef>
                <a:spcPts val="0"/>
              </a:spcBef>
              <a:spcAft>
                <a:spcPts val="0"/>
              </a:spcAft>
              <a:buClr>
                <a:srgbClr val="4AC79B"/>
              </a:buClr>
              <a:buSzPts val="1800"/>
              <a:buFont typeface="Cabin"/>
              <a:buChar char="●"/>
            </a:pPr>
            <a:r>
              <a:rPr lang="en" sz="1800">
                <a:solidFill>
                  <a:srgbClr val="182230"/>
                </a:solidFill>
                <a:latin typeface="Cabin"/>
                <a:ea typeface="Cabin"/>
                <a:cs typeface="Cabin"/>
                <a:sym typeface="Cabin"/>
              </a:rPr>
              <a:t>Child Education</a:t>
            </a:r>
            <a:endParaRPr sz="1800">
              <a:solidFill>
                <a:srgbClr val="182230"/>
              </a:solidFill>
              <a:latin typeface="Cabin"/>
              <a:ea typeface="Cabin"/>
              <a:cs typeface="Cabin"/>
              <a:sym typeface="Cabin"/>
            </a:endParaRPr>
          </a:p>
          <a:p>
            <a:pPr indent="0" lvl="0" marL="457200" rtl="0" algn="l">
              <a:spcBef>
                <a:spcPts val="1000"/>
              </a:spcBef>
              <a:spcAft>
                <a:spcPts val="1000"/>
              </a:spcAft>
              <a:buNone/>
            </a:pPr>
            <a:r>
              <a:t/>
            </a:r>
            <a:endParaRPr sz="1900">
              <a:solidFill>
                <a:srgbClr val="182230"/>
              </a:solidFill>
              <a:latin typeface="Cabin"/>
              <a:ea typeface="Cabin"/>
              <a:cs typeface="Cabin"/>
              <a:sym typeface="Cabin"/>
            </a:endParaRPr>
          </a:p>
        </p:txBody>
      </p:sp>
      <p:grpSp>
        <p:nvGrpSpPr>
          <p:cNvPr id="631" name="Google Shape;631;p32"/>
          <p:cNvGrpSpPr/>
          <p:nvPr/>
        </p:nvGrpSpPr>
        <p:grpSpPr>
          <a:xfrm>
            <a:off x="5075934" y="1729978"/>
            <a:ext cx="2997900" cy="1994578"/>
            <a:chOff x="495653" y="2839682"/>
            <a:chExt cx="4421029" cy="3031273"/>
          </a:xfrm>
        </p:grpSpPr>
        <p:pic>
          <p:nvPicPr>
            <p:cNvPr descr="Woman with kid" id="632" name="Google Shape;632;p32"/>
            <p:cNvPicPr preferRelativeResize="0"/>
            <p:nvPr/>
          </p:nvPicPr>
          <p:blipFill rotWithShape="1">
            <a:blip r:embed="rId3">
              <a:alphaModFix/>
            </a:blip>
            <a:srcRect b="0" l="0" r="0" t="0"/>
            <a:stretch/>
          </p:blipFill>
          <p:spPr>
            <a:xfrm>
              <a:off x="1368551" y="2839682"/>
              <a:ext cx="3031273" cy="3031273"/>
            </a:xfrm>
            <a:prstGeom prst="rect">
              <a:avLst/>
            </a:prstGeom>
            <a:noFill/>
            <a:ln>
              <a:noFill/>
            </a:ln>
          </p:spPr>
        </p:pic>
        <p:pic>
          <p:nvPicPr>
            <p:cNvPr descr="Woman" id="633" name="Google Shape;633;p32"/>
            <p:cNvPicPr preferRelativeResize="0"/>
            <p:nvPr/>
          </p:nvPicPr>
          <p:blipFill rotWithShape="1">
            <a:blip r:embed="rId4">
              <a:alphaModFix/>
            </a:blip>
            <a:srcRect b="0" l="0" r="0" t="0"/>
            <a:stretch/>
          </p:blipFill>
          <p:spPr>
            <a:xfrm>
              <a:off x="495653" y="3759056"/>
              <a:ext cx="1921399" cy="1921399"/>
            </a:xfrm>
            <a:prstGeom prst="rect">
              <a:avLst/>
            </a:prstGeom>
            <a:noFill/>
            <a:ln>
              <a:noFill/>
            </a:ln>
          </p:spPr>
        </p:pic>
        <p:sp>
          <p:nvSpPr>
            <p:cNvPr id="634" name="Google Shape;634;p32"/>
            <p:cNvSpPr txBox="1"/>
            <p:nvPr/>
          </p:nvSpPr>
          <p:spPr>
            <a:xfrm>
              <a:off x="2789669" y="2880550"/>
              <a:ext cx="1254600" cy="7602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Jane, 23</a:t>
              </a:r>
              <a:endParaRPr sz="1100"/>
            </a:p>
          </p:txBody>
        </p:sp>
        <p:sp>
          <p:nvSpPr>
            <p:cNvPr id="635" name="Google Shape;635;p32"/>
            <p:cNvSpPr txBox="1"/>
            <p:nvPr/>
          </p:nvSpPr>
          <p:spPr>
            <a:xfrm>
              <a:off x="3773682" y="4355318"/>
              <a:ext cx="1143000" cy="7602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Mario, 3</a:t>
              </a:r>
              <a:endParaRPr sz="1100"/>
            </a:p>
          </p:txBody>
        </p:sp>
        <p:sp>
          <p:nvSpPr>
            <p:cNvPr id="636" name="Google Shape;636;p32"/>
            <p:cNvSpPr txBox="1"/>
            <p:nvPr/>
          </p:nvSpPr>
          <p:spPr>
            <a:xfrm>
              <a:off x="533430" y="3420887"/>
              <a:ext cx="833400" cy="760200"/>
            </a:xfrm>
            <a:prstGeom prst="rect">
              <a:avLst/>
            </a:prstGeom>
            <a:noFill/>
            <a:ln>
              <a:noFill/>
            </a:ln>
          </p:spPr>
          <p:txBody>
            <a:bodyPr anchorCtr="0" anchor="t" bIns="34275" lIns="68575" spcFirstLastPara="1" rIns="68575" wrap="square" tIns="34275">
              <a:spAutoFit/>
            </a:bodyPr>
            <a:lstStyle/>
            <a:p>
              <a:pPr indent="0" lvl="0" marL="0" marR="0" rtl="0" algn="l">
                <a:spcBef>
                  <a:spcPts val="0"/>
                </a:spcBef>
                <a:spcAft>
                  <a:spcPts val="0"/>
                </a:spcAft>
                <a:buNone/>
              </a:pPr>
              <a:r>
                <a:rPr lang="en" sz="1400">
                  <a:solidFill>
                    <a:schemeClr val="dk1"/>
                  </a:solidFill>
                  <a:latin typeface="Century Gothic"/>
                  <a:ea typeface="Century Gothic"/>
                  <a:cs typeface="Century Gothic"/>
                  <a:sym typeface="Century Gothic"/>
                </a:rPr>
                <a:t>Liz, 13</a:t>
              </a:r>
              <a:endParaRPr sz="1100"/>
            </a:p>
          </p:txBody>
        </p:sp>
      </p:grpSp>
    </p:spTree>
  </p:cSld>
  <p:clrMapOvr>
    <a:masterClrMapping/>
  </p:clrMapOvr>
</p:sld>
</file>

<file path=ppt/theme/theme1.xml><?xml version="1.0" encoding="utf-8"?>
<a:theme xmlns:a="http://schemas.openxmlformats.org/drawingml/2006/main" xmlns:r="http://schemas.openxmlformats.org/officeDocument/2006/relationships" name="Abstract Colorful Social Media by Slidesgo">
  <a:themeElements>
    <a:clrScheme name="Simple Light">
      <a:dk1>
        <a:srgbClr val="182230"/>
      </a:dk1>
      <a:lt1>
        <a:srgbClr val="FFF4DF"/>
      </a:lt1>
      <a:dk2>
        <a:srgbClr val="E94343"/>
      </a:dk2>
      <a:lt2>
        <a:srgbClr val="F7703F"/>
      </a:lt2>
      <a:accent1>
        <a:srgbClr val="FFC24B"/>
      </a:accent1>
      <a:accent2>
        <a:srgbClr val="4AC79B"/>
      </a:accent2>
      <a:accent3>
        <a:srgbClr val="67B8EB"/>
      </a:accent3>
      <a:accent4>
        <a:srgbClr val="3C3973"/>
      </a:accent4>
      <a:accent5>
        <a:srgbClr val="FFFFFF"/>
      </a:accent5>
      <a:accent6>
        <a:srgbClr val="FFFFFF"/>
      </a:accent6>
      <a:hlink>
        <a:srgbClr val="19191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